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0" r:id="rId4"/>
  </p:sldMasterIdLst>
  <p:notesMasterIdLst>
    <p:notesMasterId r:id="rId5"/>
  </p:notesMasterIdLst>
  <p:sldIdLst>
    <p:sldId id="256" r:id="rId6"/>
    <p:sldId id="257" r:id="rId7"/>
    <p:sldId id="258" r:id="rId8"/>
    <p:sldId id="259" r:id="rId9"/>
    <p:sldId id="260" r:id="rId10"/>
  </p:sldIdLst>
  <p:sldSz cy="6858000" cx="12192000"/>
  <p:notesSz cx="6858000" cy="9144000"/>
  <p:embeddedFontLst>
    <p:embeddedFont>
      <p:font typeface="Dosis"/>
      <p:regular r:id="rId11"/>
      <p:bold r:id="rId12"/>
    </p:embeddedFont>
    <p:embeddedFont>
      <p:font typeface="Montserrat"/>
      <p:regular r:id="rId13"/>
      <p:bold r:id="rId14"/>
      <p:italic r:id="rId15"/>
      <p:boldItalic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7" roundtripDataSignature="AMtx7mh5QR0em2yv6hgROLpUZbFi6pEUK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font" Target="fonts/Dosis-regular.fntdata"/><Relationship Id="rId10" Type="http://schemas.openxmlformats.org/officeDocument/2006/relationships/slide" Target="slides/slide5.xml"/><Relationship Id="rId13" Type="http://schemas.openxmlformats.org/officeDocument/2006/relationships/font" Target="fonts/Montserrat-regular.fntdata"/><Relationship Id="rId12" Type="http://schemas.openxmlformats.org/officeDocument/2006/relationships/font" Target="fonts/Dosis-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font" Target="fonts/Montserrat-italic.fntdata"/><Relationship Id="rId14" Type="http://schemas.openxmlformats.org/officeDocument/2006/relationships/font" Target="fonts/Montserrat-bold.fntdata"/><Relationship Id="rId17" Type="http://customschemas.google.com/relationships/presentationmetadata" Target="metadata"/><Relationship Id="rId16"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208c2aa670_0_4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 name="Google Shape;133;g1208c2aa670_0_4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208c2aa67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8" name="Google Shape;158;g1208c2aa67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208c2aa670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5" name="Google Shape;175;g1208c2aa670_0_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208c2aa670_0_2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2" name="Google Shape;192;g1208c2aa670_0_2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4" name="Shape 84"/>
        <p:cNvGrpSpPr/>
        <p:nvPr/>
      </p:nvGrpSpPr>
      <p:grpSpPr>
        <a:xfrm>
          <a:off x="0" y="0"/>
          <a:ext cx="0" cy="0"/>
          <a:chOff x="0" y="0"/>
          <a:chExt cx="0" cy="0"/>
        </a:xfrm>
      </p:grpSpPr>
      <p:sp>
        <p:nvSpPr>
          <p:cNvPr id="85" name="Google Shape;85;g1208c2aa670_0_499"/>
          <p:cNvSpPr txBox="1"/>
          <p:nvPr>
            <p:ph type="ctrTitle"/>
          </p:nvPr>
        </p:nvSpPr>
        <p:spPr>
          <a:xfrm>
            <a:off x="415606" y="992767"/>
            <a:ext cx="5588700" cy="2412300"/>
          </a:xfrm>
          <a:prstGeom prst="rect">
            <a:avLst/>
          </a:prstGeom>
          <a:noFill/>
          <a:ln>
            <a:noFill/>
          </a:ln>
        </p:spPr>
        <p:txBody>
          <a:bodyPr anchorCtr="0" anchor="b" bIns="121900" lIns="121900" spcFirstLastPara="1" rIns="121900" wrap="square" tIns="121900">
            <a:normAutofit/>
          </a:bodyPr>
          <a:lstStyle>
            <a:lvl1pPr lvl="0" rtl="0"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1pPr>
            <a:lvl2pPr lvl="1" rtl="0"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2pPr>
            <a:lvl3pPr lvl="2" rtl="0"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3pPr>
            <a:lvl4pPr lvl="3" rtl="0"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4pPr>
            <a:lvl5pPr lvl="4" rtl="0"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5pPr>
            <a:lvl6pPr lvl="5" rtl="0"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6pPr>
            <a:lvl7pPr lvl="6" rtl="0"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7pPr>
            <a:lvl8pPr lvl="7" rtl="0"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8pPr>
            <a:lvl9pPr lvl="8" rtl="0"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9pPr>
          </a:lstStyle>
          <a:p/>
        </p:txBody>
      </p:sp>
      <p:sp>
        <p:nvSpPr>
          <p:cNvPr id="86" name="Google Shape;86;g1208c2aa670_0_499"/>
          <p:cNvSpPr txBox="1"/>
          <p:nvPr>
            <p:ph idx="1" type="subTitle"/>
          </p:nvPr>
        </p:nvSpPr>
        <p:spPr>
          <a:xfrm>
            <a:off x="415600" y="3540867"/>
            <a:ext cx="5588700" cy="1292100"/>
          </a:xfrm>
          <a:prstGeom prst="rect">
            <a:avLst/>
          </a:prstGeom>
          <a:noFill/>
          <a:ln>
            <a:noFill/>
          </a:ln>
        </p:spPr>
        <p:txBody>
          <a:bodyPr anchorCtr="0" anchor="t" bIns="121900" lIns="121900" spcFirstLastPara="1" rIns="121900" wrap="square" tIns="121900">
            <a:normAutofit/>
          </a:bodyPr>
          <a:lstStyle>
            <a:lvl1pPr lvl="0" rtl="0"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1pPr>
            <a:lvl2pPr lvl="1" rtl="0"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2pPr>
            <a:lvl3pPr lvl="2" rtl="0"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3pPr>
            <a:lvl4pPr lvl="3" rtl="0"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4pPr>
            <a:lvl5pPr lvl="4" rtl="0"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5pPr>
            <a:lvl6pPr lvl="5" rtl="0"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6pPr>
            <a:lvl7pPr lvl="6" rtl="0"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7pPr>
            <a:lvl8pPr lvl="7" rtl="0"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8pPr>
            <a:lvl9pPr lvl="8" rtl="0"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9pPr>
          </a:lstStyle>
          <a:p/>
        </p:txBody>
      </p:sp>
      <p:sp>
        <p:nvSpPr>
          <p:cNvPr id="87" name="Google Shape;87;g1208c2aa670_0_49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g1208c2aa670_0_503"/>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a:bodyPr>
          <a:lstStyle>
            <a:lvl1pPr lvl="0" rtl="0" algn="l">
              <a:lnSpc>
                <a:spcPct val="100000"/>
              </a:lnSpc>
              <a:spcBef>
                <a:spcPts val="0"/>
              </a:spcBef>
              <a:spcAft>
                <a:spcPts val="0"/>
              </a:spcAft>
              <a:buSzPts val="3700"/>
              <a:buFont typeface="Montserrat"/>
              <a:buNone/>
              <a:defRPr b="1">
                <a:latin typeface="Montserrat"/>
                <a:ea typeface="Montserrat"/>
                <a:cs typeface="Montserrat"/>
                <a:sym typeface="Montserrat"/>
              </a:defRPr>
            </a:lvl1pPr>
            <a:lvl2pPr lvl="1" rtl="0" algn="l">
              <a:lnSpc>
                <a:spcPct val="100000"/>
              </a:lnSpc>
              <a:spcBef>
                <a:spcPts val="0"/>
              </a:spcBef>
              <a:spcAft>
                <a:spcPts val="0"/>
              </a:spcAft>
              <a:buSzPts val="3700"/>
              <a:buFont typeface="Montserrat"/>
              <a:buNone/>
              <a:defRPr b="1">
                <a:latin typeface="Montserrat"/>
                <a:ea typeface="Montserrat"/>
                <a:cs typeface="Montserrat"/>
                <a:sym typeface="Montserrat"/>
              </a:defRPr>
            </a:lvl2pPr>
            <a:lvl3pPr lvl="2" rtl="0" algn="l">
              <a:lnSpc>
                <a:spcPct val="100000"/>
              </a:lnSpc>
              <a:spcBef>
                <a:spcPts val="0"/>
              </a:spcBef>
              <a:spcAft>
                <a:spcPts val="0"/>
              </a:spcAft>
              <a:buSzPts val="3700"/>
              <a:buFont typeface="Montserrat"/>
              <a:buNone/>
              <a:defRPr b="1">
                <a:latin typeface="Montserrat"/>
                <a:ea typeface="Montserrat"/>
                <a:cs typeface="Montserrat"/>
                <a:sym typeface="Montserrat"/>
              </a:defRPr>
            </a:lvl3pPr>
            <a:lvl4pPr lvl="3" rtl="0" algn="l">
              <a:lnSpc>
                <a:spcPct val="100000"/>
              </a:lnSpc>
              <a:spcBef>
                <a:spcPts val="0"/>
              </a:spcBef>
              <a:spcAft>
                <a:spcPts val="0"/>
              </a:spcAft>
              <a:buSzPts val="3700"/>
              <a:buFont typeface="Montserrat"/>
              <a:buNone/>
              <a:defRPr b="1">
                <a:latin typeface="Montserrat"/>
                <a:ea typeface="Montserrat"/>
                <a:cs typeface="Montserrat"/>
                <a:sym typeface="Montserrat"/>
              </a:defRPr>
            </a:lvl4pPr>
            <a:lvl5pPr lvl="4" rtl="0" algn="l">
              <a:lnSpc>
                <a:spcPct val="100000"/>
              </a:lnSpc>
              <a:spcBef>
                <a:spcPts val="0"/>
              </a:spcBef>
              <a:spcAft>
                <a:spcPts val="0"/>
              </a:spcAft>
              <a:buSzPts val="3700"/>
              <a:buFont typeface="Montserrat"/>
              <a:buNone/>
              <a:defRPr b="1">
                <a:latin typeface="Montserrat"/>
                <a:ea typeface="Montserrat"/>
                <a:cs typeface="Montserrat"/>
                <a:sym typeface="Montserrat"/>
              </a:defRPr>
            </a:lvl5pPr>
            <a:lvl6pPr lvl="5" rtl="0" algn="l">
              <a:lnSpc>
                <a:spcPct val="100000"/>
              </a:lnSpc>
              <a:spcBef>
                <a:spcPts val="0"/>
              </a:spcBef>
              <a:spcAft>
                <a:spcPts val="0"/>
              </a:spcAft>
              <a:buSzPts val="3700"/>
              <a:buFont typeface="Montserrat"/>
              <a:buNone/>
              <a:defRPr b="1">
                <a:latin typeface="Montserrat"/>
                <a:ea typeface="Montserrat"/>
                <a:cs typeface="Montserrat"/>
                <a:sym typeface="Montserrat"/>
              </a:defRPr>
            </a:lvl6pPr>
            <a:lvl7pPr lvl="6" rtl="0" algn="l">
              <a:lnSpc>
                <a:spcPct val="100000"/>
              </a:lnSpc>
              <a:spcBef>
                <a:spcPts val="0"/>
              </a:spcBef>
              <a:spcAft>
                <a:spcPts val="0"/>
              </a:spcAft>
              <a:buSzPts val="3700"/>
              <a:buFont typeface="Montserrat"/>
              <a:buNone/>
              <a:defRPr b="1">
                <a:latin typeface="Montserrat"/>
                <a:ea typeface="Montserrat"/>
                <a:cs typeface="Montserrat"/>
                <a:sym typeface="Montserrat"/>
              </a:defRPr>
            </a:lvl7pPr>
            <a:lvl8pPr lvl="7" rtl="0" algn="l">
              <a:lnSpc>
                <a:spcPct val="100000"/>
              </a:lnSpc>
              <a:spcBef>
                <a:spcPts val="0"/>
              </a:spcBef>
              <a:spcAft>
                <a:spcPts val="0"/>
              </a:spcAft>
              <a:buSzPts val="3700"/>
              <a:buFont typeface="Montserrat"/>
              <a:buNone/>
              <a:defRPr b="1">
                <a:latin typeface="Montserrat"/>
                <a:ea typeface="Montserrat"/>
                <a:cs typeface="Montserrat"/>
                <a:sym typeface="Montserrat"/>
              </a:defRPr>
            </a:lvl8pPr>
            <a:lvl9pPr lvl="8" rtl="0" algn="l">
              <a:lnSpc>
                <a:spcPct val="100000"/>
              </a:lnSpc>
              <a:spcBef>
                <a:spcPts val="0"/>
              </a:spcBef>
              <a:spcAft>
                <a:spcPts val="0"/>
              </a:spcAft>
              <a:buSzPts val="3700"/>
              <a:buFont typeface="Montserrat"/>
              <a:buNone/>
              <a:defRPr b="1">
                <a:latin typeface="Montserrat"/>
                <a:ea typeface="Montserrat"/>
                <a:cs typeface="Montserrat"/>
                <a:sym typeface="Montserrat"/>
              </a:defRPr>
            </a:lvl9pPr>
          </a:lstStyle>
          <a:p/>
        </p:txBody>
      </p:sp>
      <p:sp>
        <p:nvSpPr>
          <p:cNvPr id="90" name="Google Shape;90;g1208c2aa670_0_503"/>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49250" lvl="0" marL="457200" rtl="0" algn="l">
              <a:lnSpc>
                <a:spcPct val="115000"/>
              </a:lnSpc>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indent="-349250" lvl="1" marL="914400" rtl="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indent="-349250" lvl="2" marL="1371600" rtl="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indent="-349250" lvl="3" marL="1828800" rtl="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indent="-349250" lvl="4" marL="2286000" rtl="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indent="-349250" lvl="5" marL="2743200" rtl="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indent="-349250" lvl="6" marL="3200400" rtl="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indent="-349250" lvl="7" marL="3657600" rtl="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indent="-349250" lvl="8" marL="4114800" rtl="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p:txBody>
      </p:sp>
      <p:sp>
        <p:nvSpPr>
          <p:cNvPr id="91" name="Google Shape;91;g1208c2aa670_0_50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92" name="Shape 92"/>
        <p:cNvGrpSpPr/>
        <p:nvPr/>
      </p:nvGrpSpPr>
      <p:grpSpPr>
        <a:xfrm>
          <a:off x="0" y="0"/>
          <a:ext cx="0" cy="0"/>
          <a:chOff x="0" y="0"/>
          <a:chExt cx="0" cy="0"/>
        </a:xfrm>
      </p:grpSpPr>
      <p:sp>
        <p:nvSpPr>
          <p:cNvPr id="93" name="Google Shape;93;g1208c2aa670_0_507"/>
          <p:cNvSpPr txBox="1"/>
          <p:nvPr>
            <p:ph type="title"/>
          </p:nvPr>
        </p:nvSpPr>
        <p:spPr>
          <a:xfrm>
            <a:off x="933600" y="2867800"/>
            <a:ext cx="10324800" cy="1122300"/>
          </a:xfrm>
          <a:prstGeom prst="rect">
            <a:avLst/>
          </a:prstGeom>
          <a:noFill/>
          <a:ln>
            <a:noFill/>
          </a:ln>
        </p:spPr>
        <p:txBody>
          <a:bodyPr anchorCtr="0" anchor="ctr" bIns="121900" lIns="121900" spcFirstLastPara="1" rIns="121900" wrap="square" tIns="121900">
            <a:normAutofit/>
          </a:bodyPr>
          <a:lstStyle>
            <a:lvl1pPr lvl="0" rtl="0" algn="ctr">
              <a:lnSpc>
                <a:spcPct val="100000"/>
              </a:lnSpc>
              <a:spcBef>
                <a:spcPts val="0"/>
              </a:spcBef>
              <a:spcAft>
                <a:spcPts val="0"/>
              </a:spcAft>
              <a:buSzPts val="5500"/>
              <a:buFont typeface="Montserrat"/>
              <a:buNone/>
              <a:defRPr b="1" sz="5500">
                <a:latin typeface="Montserrat"/>
                <a:ea typeface="Montserrat"/>
                <a:cs typeface="Montserrat"/>
                <a:sym typeface="Montserrat"/>
              </a:defRPr>
            </a:lvl1pPr>
            <a:lvl2pPr lvl="1" rtl="0"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2pPr>
            <a:lvl3pPr lvl="2" rtl="0"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3pPr>
            <a:lvl4pPr lvl="3" rtl="0"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4pPr>
            <a:lvl5pPr lvl="4" rtl="0"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5pPr>
            <a:lvl6pPr lvl="5" rtl="0"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6pPr>
            <a:lvl7pPr lvl="6" rtl="0"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7pPr>
            <a:lvl8pPr lvl="7" rtl="0"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8pPr>
            <a:lvl9pPr lvl="8" rtl="0"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9pPr>
          </a:lstStyle>
          <a:p/>
        </p:txBody>
      </p:sp>
      <p:sp>
        <p:nvSpPr>
          <p:cNvPr id="94" name="Google Shape;94;g1208c2aa670_0_50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g1208c2aa670_0_510"/>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a:bodyPr>
          <a:lstStyle>
            <a:lvl1pPr lvl="0" rtl="0" algn="l">
              <a:lnSpc>
                <a:spcPct val="100000"/>
              </a:lnSpc>
              <a:spcBef>
                <a:spcPts val="0"/>
              </a:spcBef>
              <a:spcAft>
                <a:spcPts val="0"/>
              </a:spcAft>
              <a:buSzPts val="3700"/>
              <a:buFont typeface="Montserrat"/>
              <a:buNone/>
              <a:defRPr b="1">
                <a:latin typeface="Montserrat"/>
                <a:ea typeface="Montserrat"/>
                <a:cs typeface="Montserrat"/>
                <a:sym typeface="Montserrat"/>
              </a:defRPr>
            </a:lvl1pPr>
            <a:lvl2pPr lvl="1" rtl="0" algn="l">
              <a:lnSpc>
                <a:spcPct val="100000"/>
              </a:lnSpc>
              <a:spcBef>
                <a:spcPts val="0"/>
              </a:spcBef>
              <a:spcAft>
                <a:spcPts val="0"/>
              </a:spcAft>
              <a:buSzPts val="3700"/>
              <a:buFont typeface="Montserrat"/>
              <a:buNone/>
              <a:defRPr b="1">
                <a:latin typeface="Montserrat"/>
                <a:ea typeface="Montserrat"/>
                <a:cs typeface="Montserrat"/>
                <a:sym typeface="Montserrat"/>
              </a:defRPr>
            </a:lvl2pPr>
            <a:lvl3pPr lvl="2" rtl="0" algn="l">
              <a:lnSpc>
                <a:spcPct val="100000"/>
              </a:lnSpc>
              <a:spcBef>
                <a:spcPts val="0"/>
              </a:spcBef>
              <a:spcAft>
                <a:spcPts val="0"/>
              </a:spcAft>
              <a:buSzPts val="3700"/>
              <a:buFont typeface="Montserrat"/>
              <a:buNone/>
              <a:defRPr b="1">
                <a:latin typeface="Montserrat"/>
                <a:ea typeface="Montserrat"/>
                <a:cs typeface="Montserrat"/>
                <a:sym typeface="Montserrat"/>
              </a:defRPr>
            </a:lvl3pPr>
            <a:lvl4pPr lvl="3" rtl="0" algn="l">
              <a:lnSpc>
                <a:spcPct val="100000"/>
              </a:lnSpc>
              <a:spcBef>
                <a:spcPts val="0"/>
              </a:spcBef>
              <a:spcAft>
                <a:spcPts val="0"/>
              </a:spcAft>
              <a:buSzPts val="3700"/>
              <a:buFont typeface="Montserrat"/>
              <a:buNone/>
              <a:defRPr b="1">
                <a:latin typeface="Montserrat"/>
                <a:ea typeface="Montserrat"/>
                <a:cs typeface="Montserrat"/>
                <a:sym typeface="Montserrat"/>
              </a:defRPr>
            </a:lvl4pPr>
            <a:lvl5pPr lvl="4" rtl="0" algn="l">
              <a:lnSpc>
                <a:spcPct val="100000"/>
              </a:lnSpc>
              <a:spcBef>
                <a:spcPts val="0"/>
              </a:spcBef>
              <a:spcAft>
                <a:spcPts val="0"/>
              </a:spcAft>
              <a:buSzPts val="3700"/>
              <a:buFont typeface="Montserrat"/>
              <a:buNone/>
              <a:defRPr b="1">
                <a:latin typeface="Montserrat"/>
                <a:ea typeface="Montserrat"/>
                <a:cs typeface="Montserrat"/>
                <a:sym typeface="Montserrat"/>
              </a:defRPr>
            </a:lvl5pPr>
            <a:lvl6pPr lvl="5" rtl="0" algn="l">
              <a:lnSpc>
                <a:spcPct val="100000"/>
              </a:lnSpc>
              <a:spcBef>
                <a:spcPts val="0"/>
              </a:spcBef>
              <a:spcAft>
                <a:spcPts val="0"/>
              </a:spcAft>
              <a:buSzPts val="3700"/>
              <a:buFont typeface="Montserrat"/>
              <a:buNone/>
              <a:defRPr b="1">
                <a:latin typeface="Montserrat"/>
                <a:ea typeface="Montserrat"/>
                <a:cs typeface="Montserrat"/>
                <a:sym typeface="Montserrat"/>
              </a:defRPr>
            </a:lvl6pPr>
            <a:lvl7pPr lvl="6" rtl="0" algn="l">
              <a:lnSpc>
                <a:spcPct val="100000"/>
              </a:lnSpc>
              <a:spcBef>
                <a:spcPts val="0"/>
              </a:spcBef>
              <a:spcAft>
                <a:spcPts val="0"/>
              </a:spcAft>
              <a:buSzPts val="3700"/>
              <a:buFont typeface="Montserrat"/>
              <a:buNone/>
              <a:defRPr b="1">
                <a:latin typeface="Montserrat"/>
                <a:ea typeface="Montserrat"/>
                <a:cs typeface="Montserrat"/>
                <a:sym typeface="Montserrat"/>
              </a:defRPr>
            </a:lvl7pPr>
            <a:lvl8pPr lvl="7" rtl="0" algn="l">
              <a:lnSpc>
                <a:spcPct val="100000"/>
              </a:lnSpc>
              <a:spcBef>
                <a:spcPts val="0"/>
              </a:spcBef>
              <a:spcAft>
                <a:spcPts val="0"/>
              </a:spcAft>
              <a:buSzPts val="3700"/>
              <a:buFont typeface="Montserrat"/>
              <a:buNone/>
              <a:defRPr b="1">
                <a:latin typeface="Montserrat"/>
                <a:ea typeface="Montserrat"/>
                <a:cs typeface="Montserrat"/>
                <a:sym typeface="Montserrat"/>
              </a:defRPr>
            </a:lvl8pPr>
            <a:lvl9pPr lvl="8" rtl="0" algn="l">
              <a:lnSpc>
                <a:spcPct val="100000"/>
              </a:lnSpc>
              <a:spcBef>
                <a:spcPts val="0"/>
              </a:spcBef>
              <a:spcAft>
                <a:spcPts val="0"/>
              </a:spcAft>
              <a:buSzPts val="3700"/>
              <a:buFont typeface="Montserrat"/>
              <a:buNone/>
              <a:defRPr b="1">
                <a:latin typeface="Montserrat"/>
                <a:ea typeface="Montserrat"/>
                <a:cs typeface="Montserrat"/>
                <a:sym typeface="Montserrat"/>
              </a:defRPr>
            </a:lvl9pPr>
          </a:lstStyle>
          <a:p/>
        </p:txBody>
      </p:sp>
      <p:sp>
        <p:nvSpPr>
          <p:cNvPr id="97" name="Google Shape;97;g1208c2aa670_0_510"/>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49250" lvl="0" marL="457200" rtl="0" algn="l">
              <a:lnSpc>
                <a:spcPct val="115000"/>
              </a:lnSpc>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indent="-349250" lvl="1" marL="914400" rtl="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indent="-349250" lvl="2" marL="1371600" rtl="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indent="-349250" lvl="3" marL="1828800" rtl="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indent="-349250" lvl="4" marL="2286000" rtl="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indent="-349250" lvl="5" marL="2743200" rtl="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indent="-349250" lvl="6" marL="3200400" rtl="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indent="-349250" lvl="7" marL="3657600" rtl="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indent="-349250" lvl="8" marL="4114800" rtl="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p:txBody>
      </p:sp>
      <p:sp>
        <p:nvSpPr>
          <p:cNvPr id="98" name="Google Shape;98;g1208c2aa670_0_51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g1208c2aa670_0_514"/>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rtl="0" algn="l">
              <a:lnSpc>
                <a:spcPct val="100000"/>
              </a:lnSpc>
              <a:spcBef>
                <a:spcPts val="0"/>
              </a:spcBef>
              <a:spcAft>
                <a:spcPts val="0"/>
              </a:spcAft>
              <a:buClr>
                <a:schemeClr val="lt1"/>
              </a:buClr>
              <a:buSzPts val="3700"/>
              <a:buNone/>
              <a:defRPr>
                <a:solidFill>
                  <a:schemeClr val="lt1"/>
                </a:solidFill>
              </a:defRPr>
            </a:lvl1pPr>
            <a:lvl2pPr lvl="1" rtl="0" algn="l">
              <a:lnSpc>
                <a:spcPct val="100000"/>
              </a:lnSpc>
              <a:spcBef>
                <a:spcPts val="0"/>
              </a:spcBef>
              <a:spcAft>
                <a:spcPts val="0"/>
              </a:spcAft>
              <a:buClr>
                <a:schemeClr val="lt1"/>
              </a:buClr>
              <a:buSzPts val="3700"/>
              <a:buNone/>
              <a:defRPr>
                <a:solidFill>
                  <a:schemeClr val="lt1"/>
                </a:solidFill>
              </a:defRPr>
            </a:lvl2pPr>
            <a:lvl3pPr lvl="2" rtl="0" algn="l">
              <a:lnSpc>
                <a:spcPct val="100000"/>
              </a:lnSpc>
              <a:spcBef>
                <a:spcPts val="0"/>
              </a:spcBef>
              <a:spcAft>
                <a:spcPts val="0"/>
              </a:spcAft>
              <a:buClr>
                <a:schemeClr val="lt1"/>
              </a:buClr>
              <a:buSzPts val="3700"/>
              <a:buNone/>
              <a:defRPr>
                <a:solidFill>
                  <a:schemeClr val="lt1"/>
                </a:solidFill>
              </a:defRPr>
            </a:lvl3pPr>
            <a:lvl4pPr lvl="3" rtl="0" algn="l">
              <a:lnSpc>
                <a:spcPct val="100000"/>
              </a:lnSpc>
              <a:spcBef>
                <a:spcPts val="0"/>
              </a:spcBef>
              <a:spcAft>
                <a:spcPts val="0"/>
              </a:spcAft>
              <a:buClr>
                <a:schemeClr val="lt1"/>
              </a:buClr>
              <a:buSzPts val="3700"/>
              <a:buNone/>
              <a:defRPr>
                <a:solidFill>
                  <a:schemeClr val="lt1"/>
                </a:solidFill>
              </a:defRPr>
            </a:lvl4pPr>
            <a:lvl5pPr lvl="4" rtl="0" algn="l">
              <a:lnSpc>
                <a:spcPct val="100000"/>
              </a:lnSpc>
              <a:spcBef>
                <a:spcPts val="0"/>
              </a:spcBef>
              <a:spcAft>
                <a:spcPts val="0"/>
              </a:spcAft>
              <a:buClr>
                <a:schemeClr val="lt1"/>
              </a:buClr>
              <a:buSzPts val="3700"/>
              <a:buNone/>
              <a:defRPr>
                <a:solidFill>
                  <a:schemeClr val="lt1"/>
                </a:solidFill>
              </a:defRPr>
            </a:lvl5pPr>
            <a:lvl6pPr lvl="5" rtl="0" algn="l">
              <a:lnSpc>
                <a:spcPct val="100000"/>
              </a:lnSpc>
              <a:spcBef>
                <a:spcPts val="0"/>
              </a:spcBef>
              <a:spcAft>
                <a:spcPts val="0"/>
              </a:spcAft>
              <a:buClr>
                <a:schemeClr val="lt1"/>
              </a:buClr>
              <a:buSzPts val="3700"/>
              <a:buNone/>
              <a:defRPr>
                <a:solidFill>
                  <a:schemeClr val="lt1"/>
                </a:solidFill>
              </a:defRPr>
            </a:lvl6pPr>
            <a:lvl7pPr lvl="6" rtl="0" algn="l">
              <a:lnSpc>
                <a:spcPct val="100000"/>
              </a:lnSpc>
              <a:spcBef>
                <a:spcPts val="0"/>
              </a:spcBef>
              <a:spcAft>
                <a:spcPts val="0"/>
              </a:spcAft>
              <a:buClr>
                <a:schemeClr val="lt1"/>
              </a:buClr>
              <a:buSzPts val="3700"/>
              <a:buNone/>
              <a:defRPr>
                <a:solidFill>
                  <a:schemeClr val="lt1"/>
                </a:solidFill>
              </a:defRPr>
            </a:lvl7pPr>
            <a:lvl8pPr lvl="7" rtl="0" algn="l">
              <a:lnSpc>
                <a:spcPct val="100000"/>
              </a:lnSpc>
              <a:spcBef>
                <a:spcPts val="0"/>
              </a:spcBef>
              <a:spcAft>
                <a:spcPts val="0"/>
              </a:spcAft>
              <a:buClr>
                <a:schemeClr val="lt1"/>
              </a:buClr>
              <a:buSzPts val="3700"/>
              <a:buNone/>
              <a:defRPr>
                <a:solidFill>
                  <a:schemeClr val="lt1"/>
                </a:solidFill>
              </a:defRPr>
            </a:lvl8pPr>
            <a:lvl9pPr lvl="8" rtl="0" algn="l">
              <a:lnSpc>
                <a:spcPct val="100000"/>
              </a:lnSpc>
              <a:spcBef>
                <a:spcPts val="0"/>
              </a:spcBef>
              <a:spcAft>
                <a:spcPts val="0"/>
              </a:spcAft>
              <a:buClr>
                <a:schemeClr val="lt1"/>
              </a:buClr>
              <a:buSzPts val="3700"/>
              <a:buNone/>
              <a:defRPr>
                <a:solidFill>
                  <a:schemeClr val="lt1"/>
                </a:solidFill>
              </a:defRPr>
            </a:lvl9pPr>
          </a:lstStyle>
          <a:p/>
        </p:txBody>
      </p:sp>
      <p:sp>
        <p:nvSpPr>
          <p:cNvPr id="101" name="Google Shape;101;g1208c2aa670_0_514"/>
          <p:cNvSpPr txBox="1"/>
          <p:nvPr>
            <p:ph idx="1" type="body"/>
          </p:nvPr>
        </p:nvSpPr>
        <p:spPr>
          <a:xfrm>
            <a:off x="415600" y="2689900"/>
            <a:ext cx="5333100" cy="3402000"/>
          </a:xfrm>
          <a:prstGeom prst="rect">
            <a:avLst/>
          </a:prstGeom>
          <a:noFill/>
          <a:ln>
            <a:noFill/>
          </a:ln>
        </p:spPr>
        <p:txBody>
          <a:bodyPr anchorCtr="0" anchor="t" bIns="121900" lIns="121900" spcFirstLastPara="1" rIns="121900" wrap="square" tIns="121900">
            <a:normAutofit/>
          </a:bodyPr>
          <a:lstStyle>
            <a:lvl1pPr indent="-349250" lvl="0" marL="457200" rtl="0" algn="l">
              <a:lnSpc>
                <a:spcPct val="115000"/>
              </a:lnSpc>
              <a:spcBef>
                <a:spcPts val="0"/>
              </a:spcBef>
              <a:spcAft>
                <a:spcPts val="0"/>
              </a:spcAft>
              <a:buSzPts val="1900"/>
              <a:buChar char="●"/>
              <a:defRPr sz="1900"/>
            </a:lvl1pPr>
            <a:lvl2pPr indent="-330200" lvl="1" marL="914400" rtl="0" algn="l">
              <a:lnSpc>
                <a:spcPct val="115000"/>
              </a:lnSpc>
              <a:spcBef>
                <a:spcPts val="0"/>
              </a:spcBef>
              <a:spcAft>
                <a:spcPts val="0"/>
              </a:spcAft>
              <a:buSzPts val="1600"/>
              <a:buChar char="○"/>
              <a:defRPr sz="1600"/>
            </a:lvl2pPr>
            <a:lvl3pPr indent="-330200" lvl="2" marL="1371600" rtl="0" algn="l">
              <a:lnSpc>
                <a:spcPct val="115000"/>
              </a:lnSpc>
              <a:spcBef>
                <a:spcPts val="0"/>
              </a:spcBef>
              <a:spcAft>
                <a:spcPts val="0"/>
              </a:spcAft>
              <a:buSzPts val="1600"/>
              <a:buChar char="■"/>
              <a:defRPr sz="1600"/>
            </a:lvl3pPr>
            <a:lvl4pPr indent="-330200" lvl="3" marL="1828800" rtl="0" algn="l">
              <a:lnSpc>
                <a:spcPct val="115000"/>
              </a:lnSpc>
              <a:spcBef>
                <a:spcPts val="0"/>
              </a:spcBef>
              <a:spcAft>
                <a:spcPts val="0"/>
              </a:spcAft>
              <a:buSzPts val="1600"/>
              <a:buChar char="●"/>
              <a:defRPr sz="1600"/>
            </a:lvl4pPr>
            <a:lvl5pPr indent="-330200" lvl="4" marL="2286000" rtl="0" algn="l">
              <a:lnSpc>
                <a:spcPct val="115000"/>
              </a:lnSpc>
              <a:spcBef>
                <a:spcPts val="0"/>
              </a:spcBef>
              <a:spcAft>
                <a:spcPts val="0"/>
              </a:spcAft>
              <a:buSzPts val="1600"/>
              <a:buChar char="○"/>
              <a:defRPr sz="1600"/>
            </a:lvl5pPr>
            <a:lvl6pPr indent="-330200" lvl="5" marL="2743200" rtl="0" algn="l">
              <a:lnSpc>
                <a:spcPct val="115000"/>
              </a:lnSpc>
              <a:spcBef>
                <a:spcPts val="0"/>
              </a:spcBef>
              <a:spcAft>
                <a:spcPts val="0"/>
              </a:spcAft>
              <a:buSzPts val="1600"/>
              <a:buChar char="■"/>
              <a:defRPr sz="1600"/>
            </a:lvl6pPr>
            <a:lvl7pPr indent="-330200" lvl="6" marL="3200400" rtl="0" algn="l">
              <a:lnSpc>
                <a:spcPct val="115000"/>
              </a:lnSpc>
              <a:spcBef>
                <a:spcPts val="0"/>
              </a:spcBef>
              <a:spcAft>
                <a:spcPts val="0"/>
              </a:spcAft>
              <a:buSzPts val="1600"/>
              <a:buChar char="●"/>
              <a:defRPr sz="1600"/>
            </a:lvl7pPr>
            <a:lvl8pPr indent="-330200" lvl="7" marL="3657600" rtl="0" algn="l">
              <a:lnSpc>
                <a:spcPct val="115000"/>
              </a:lnSpc>
              <a:spcBef>
                <a:spcPts val="0"/>
              </a:spcBef>
              <a:spcAft>
                <a:spcPts val="0"/>
              </a:spcAft>
              <a:buSzPts val="1600"/>
              <a:buChar char="○"/>
              <a:defRPr sz="1600"/>
            </a:lvl8pPr>
            <a:lvl9pPr indent="-330200" lvl="8" marL="4114800" rtl="0" algn="l">
              <a:lnSpc>
                <a:spcPct val="115000"/>
              </a:lnSpc>
              <a:spcBef>
                <a:spcPts val="0"/>
              </a:spcBef>
              <a:spcAft>
                <a:spcPts val="0"/>
              </a:spcAft>
              <a:buSzPts val="1600"/>
              <a:buChar char="■"/>
              <a:defRPr sz="1600"/>
            </a:lvl9pPr>
          </a:lstStyle>
          <a:p/>
        </p:txBody>
      </p:sp>
      <p:sp>
        <p:nvSpPr>
          <p:cNvPr id="102" name="Google Shape;102;g1208c2aa670_0_514"/>
          <p:cNvSpPr txBox="1"/>
          <p:nvPr>
            <p:ph idx="2" type="body"/>
          </p:nvPr>
        </p:nvSpPr>
        <p:spPr>
          <a:xfrm>
            <a:off x="6443200" y="2883767"/>
            <a:ext cx="5333100" cy="3207900"/>
          </a:xfrm>
          <a:prstGeom prst="rect">
            <a:avLst/>
          </a:prstGeom>
          <a:noFill/>
          <a:ln>
            <a:noFill/>
          </a:ln>
        </p:spPr>
        <p:txBody>
          <a:bodyPr anchorCtr="0" anchor="t" bIns="121900" lIns="121900" spcFirstLastPara="1" rIns="121900" wrap="square" tIns="121900">
            <a:normAutofit/>
          </a:bodyPr>
          <a:lstStyle>
            <a:lvl1pPr indent="-349250" lvl="0" marL="457200" rtl="0" algn="l">
              <a:lnSpc>
                <a:spcPct val="115000"/>
              </a:lnSpc>
              <a:spcBef>
                <a:spcPts val="0"/>
              </a:spcBef>
              <a:spcAft>
                <a:spcPts val="0"/>
              </a:spcAft>
              <a:buSzPts val="1900"/>
              <a:buChar char="●"/>
              <a:defRPr sz="1900"/>
            </a:lvl1pPr>
            <a:lvl2pPr indent="-330200" lvl="1" marL="914400" rtl="0" algn="l">
              <a:lnSpc>
                <a:spcPct val="115000"/>
              </a:lnSpc>
              <a:spcBef>
                <a:spcPts val="0"/>
              </a:spcBef>
              <a:spcAft>
                <a:spcPts val="0"/>
              </a:spcAft>
              <a:buSzPts val="1600"/>
              <a:buChar char="○"/>
              <a:defRPr sz="1600"/>
            </a:lvl2pPr>
            <a:lvl3pPr indent="-330200" lvl="2" marL="1371600" rtl="0" algn="l">
              <a:lnSpc>
                <a:spcPct val="115000"/>
              </a:lnSpc>
              <a:spcBef>
                <a:spcPts val="0"/>
              </a:spcBef>
              <a:spcAft>
                <a:spcPts val="0"/>
              </a:spcAft>
              <a:buSzPts val="1600"/>
              <a:buChar char="■"/>
              <a:defRPr sz="1600"/>
            </a:lvl3pPr>
            <a:lvl4pPr indent="-330200" lvl="3" marL="1828800" rtl="0" algn="l">
              <a:lnSpc>
                <a:spcPct val="115000"/>
              </a:lnSpc>
              <a:spcBef>
                <a:spcPts val="0"/>
              </a:spcBef>
              <a:spcAft>
                <a:spcPts val="0"/>
              </a:spcAft>
              <a:buSzPts val="1600"/>
              <a:buChar char="●"/>
              <a:defRPr sz="1600"/>
            </a:lvl4pPr>
            <a:lvl5pPr indent="-330200" lvl="4" marL="2286000" rtl="0" algn="l">
              <a:lnSpc>
                <a:spcPct val="115000"/>
              </a:lnSpc>
              <a:spcBef>
                <a:spcPts val="0"/>
              </a:spcBef>
              <a:spcAft>
                <a:spcPts val="0"/>
              </a:spcAft>
              <a:buSzPts val="1600"/>
              <a:buChar char="○"/>
              <a:defRPr sz="1600"/>
            </a:lvl5pPr>
            <a:lvl6pPr indent="-330200" lvl="5" marL="2743200" rtl="0" algn="l">
              <a:lnSpc>
                <a:spcPct val="115000"/>
              </a:lnSpc>
              <a:spcBef>
                <a:spcPts val="0"/>
              </a:spcBef>
              <a:spcAft>
                <a:spcPts val="0"/>
              </a:spcAft>
              <a:buSzPts val="1600"/>
              <a:buChar char="■"/>
              <a:defRPr sz="1600"/>
            </a:lvl6pPr>
            <a:lvl7pPr indent="-330200" lvl="6" marL="3200400" rtl="0" algn="l">
              <a:lnSpc>
                <a:spcPct val="115000"/>
              </a:lnSpc>
              <a:spcBef>
                <a:spcPts val="0"/>
              </a:spcBef>
              <a:spcAft>
                <a:spcPts val="0"/>
              </a:spcAft>
              <a:buSzPts val="1600"/>
              <a:buChar char="●"/>
              <a:defRPr sz="1600"/>
            </a:lvl7pPr>
            <a:lvl8pPr indent="-330200" lvl="7" marL="3657600" rtl="0" algn="l">
              <a:lnSpc>
                <a:spcPct val="115000"/>
              </a:lnSpc>
              <a:spcBef>
                <a:spcPts val="0"/>
              </a:spcBef>
              <a:spcAft>
                <a:spcPts val="0"/>
              </a:spcAft>
              <a:buSzPts val="1600"/>
              <a:buChar char="○"/>
              <a:defRPr sz="1600"/>
            </a:lvl8pPr>
            <a:lvl9pPr indent="-330200" lvl="8" marL="4114800" rtl="0" algn="l">
              <a:lnSpc>
                <a:spcPct val="115000"/>
              </a:lnSpc>
              <a:spcBef>
                <a:spcPts val="0"/>
              </a:spcBef>
              <a:spcAft>
                <a:spcPts val="0"/>
              </a:spcAft>
              <a:buSzPts val="1600"/>
              <a:buChar char="■"/>
              <a:defRPr sz="1600"/>
            </a:lvl9pPr>
          </a:lstStyle>
          <a:p/>
        </p:txBody>
      </p:sp>
      <p:sp>
        <p:nvSpPr>
          <p:cNvPr id="103" name="Google Shape;103;g1208c2aa670_0_51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104" name="Shape 104"/>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sp>
        <p:nvSpPr>
          <p:cNvPr id="106" name="Google Shape;106;g1208c2aa670_0_520"/>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rmAutofit/>
          </a:bodyPr>
          <a:lstStyle>
            <a:lvl1pPr lvl="0" rtl="0" algn="l">
              <a:lnSpc>
                <a:spcPct val="100000"/>
              </a:lnSpc>
              <a:spcBef>
                <a:spcPts val="0"/>
              </a:spcBef>
              <a:spcAft>
                <a:spcPts val="0"/>
              </a:spcAft>
              <a:buSzPts val="3200"/>
              <a:buNone/>
              <a:defRPr sz="3200"/>
            </a:lvl1pPr>
            <a:lvl2pPr lvl="1" rtl="0" algn="l">
              <a:lnSpc>
                <a:spcPct val="100000"/>
              </a:lnSpc>
              <a:spcBef>
                <a:spcPts val="0"/>
              </a:spcBef>
              <a:spcAft>
                <a:spcPts val="0"/>
              </a:spcAft>
              <a:buSzPts val="3200"/>
              <a:buNone/>
              <a:defRPr sz="3200"/>
            </a:lvl2pPr>
            <a:lvl3pPr lvl="2" rtl="0" algn="l">
              <a:lnSpc>
                <a:spcPct val="100000"/>
              </a:lnSpc>
              <a:spcBef>
                <a:spcPts val="0"/>
              </a:spcBef>
              <a:spcAft>
                <a:spcPts val="0"/>
              </a:spcAft>
              <a:buSzPts val="3200"/>
              <a:buNone/>
              <a:defRPr sz="3200"/>
            </a:lvl3pPr>
            <a:lvl4pPr lvl="3" rtl="0" algn="l">
              <a:lnSpc>
                <a:spcPct val="100000"/>
              </a:lnSpc>
              <a:spcBef>
                <a:spcPts val="0"/>
              </a:spcBef>
              <a:spcAft>
                <a:spcPts val="0"/>
              </a:spcAft>
              <a:buSzPts val="3200"/>
              <a:buNone/>
              <a:defRPr sz="3200"/>
            </a:lvl4pPr>
            <a:lvl5pPr lvl="4" rtl="0" algn="l">
              <a:lnSpc>
                <a:spcPct val="100000"/>
              </a:lnSpc>
              <a:spcBef>
                <a:spcPts val="0"/>
              </a:spcBef>
              <a:spcAft>
                <a:spcPts val="0"/>
              </a:spcAft>
              <a:buSzPts val="3200"/>
              <a:buNone/>
              <a:defRPr sz="3200"/>
            </a:lvl5pPr>
            <a:lvl6pPr lvl="5" rtl="0" algn="l">
              <a:lnSpc>
                <a:spcPct val="100000"/>
              </a:lnSpc>
              <a:spcBef>
                <a:spcPts val="0"/>
              </a:spcBef>
              <a:spcAft>
                <a:spcPts val="0"/>
              </a:spcAft>
              <a:buSzPts val="3200"/>
              <a:buNone/>
              <a:defRPr sz="3200"/>
            </a:lvl6pPr>
            <a:lvl7pPr lvl="6" rtl="0" algn="l">
              <a:lnSpc>
                <a:spcPct val="100000"/>
              </a:lnSpc>
              <a:spcBef>
                <a:spcPts val="0"/>
              </a:spcBef>
              <a:spcAft>
                <a:spcPts val="0"/>
              </a:spcAft>
              <a:buSzPts val="3200"/>
              <a:buNone/>
              <a:defRPr sz="3200"/>
            </a:lvl7pPr>
            <a:lvl8pPr lvl="7" rtl="0" algn="l">
              <a:lnSpc>
                <a:spcPct val="100000"/>
              </a:lnSpc>
              <a:spcBef>
                <a:spcPts val="0"/>
              </a:spcBef>
              <a:spcAft>
                <a:spcPts val="0"/>
              </a:spcAft>
              <a:buSzPts val="3200"/>
              <a:buNone/>
              <a:defRPr sz="3200"/>
            </a:lvl8pPr>
            <a:lvl9pPr lvl="8" rtl="0" algn="l">
              <a:lnSpc>
                <a:spcPct val="100000"/>
              </a:lnSpc>
              <a:spcBef>
                <a:spcPts val="0"/>
              </a:spcBef>
              <a:spcAft>
                <a:spcPts val="0"/>
              </a:spcAft>
              <a:buSzPts val="3200"/>
              <a:buNone/>
              <a:defRPr sz="3200"/>
            </a:lvl9pPr>
          </a:lstStyle>
          <a:p/>
        </p:txBody>
      </p:sp>
      <p:sp>
        <p:nvSpPr>
          <p:cNvPr id="107" name="Google Shape;107;g1208c2aa670_0_520"/>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rmAutofit/>
          </a:bodyPr>
          <a:lstStyle>
            <a:lvl1pPr indent="-330200" lvl="0" marL="457200" rtl="0" algn="l">
              <a:lnSpc>
                <a:spcPct val="115000"/>
              </a:lnSpc>
              <a:spcBef>
                <a:spcPts val="0"/>
              </a:spcBef>
              <a:spcAft>
                <a:spcPts val="0"/>
              </a:spcAft>
              <a:buSzPts val="1600"/>
              <a:buChar char="●"/>
              <a:defRPr sz="1600"/>
            </a:lvl1pPr>
            <a:lvl2pPr indent="-330200" lvl="1" marL="914400" rtl="0" algn="l">
              <a:lnSpc>
                <a:spcPct val="115000"/>
              </a:lnSpc>
              <a:spcBef>
                <a:spcPts val="0"/>
              </a:spcBef>
              <a:spcAft>
                <a:spcPts val="0"/>
              </a:spcAft>
              <a:buSzPts val="1600"/>
              <a:buChar char="○"/>
              <a:defRPr sz="1600"/>
            </a:lvl2pPr>
            <a:lvl3pPr indent="-330200" lvl="2" marL="1371600" rtl="0" algn="l">
              <a:lnSpc>
                <a:spcPct val="115000"/>
              </a:lnSpc>
              <a:spcBef>
                <a:spcPts val="0"/>
              </a:spcBef>
              <a:spcAft>
                <a:spcPts val="0"/>
              </a:spcAft>
              <a:buSzPts val="1600"/>
              <a:buChar char="■"/>
              <a:defRPr sz="1600"/>
            </a:lvl3pPr>
            <a:lvl4pPr indent="-330200" lvl="3" marL="1828800" rtl="0" algn="l">
              <a:lnSpc>
                <a:spcPct val="115000"/>
              </a:lnSpc>
              <a:spcBef>
                <a:spcPts val="0"/>
              </a:spcBef>
              <a:spcAft>
                <a:spcPts val="0"/>
              </a:spcAft>
              <a:buSzPts val="1600"/>
              <a:buChar char="●"/>
              <a:defRPr sz="1600"/>
            </a:lvl4pPr>
            <a:lvl5pPr indent="-330200" lvl="4" marL="2286000" rtl="0" algn="l">
              <a:lnSpc>
                <a:spcPct val="115000"/>
              </a:lnSpc>
              <a:spcBef>
                <a:spcPts val="0"/>
              </a:spcBef>
              <a:spcAft>
                <a:spcPts val="0"/>
              </a:spcAft>
              <a:buSzPts val="1600"/>
              <a:buChar char="○"/>
              <a:defRPr sz="1600"/>
            </a:lvl5pPr>
            <a:lvl6pPr indent="-330200" lvl="5" marL="2743200" rtl="0" algn="l">
              <a:lnSpc>
                <a:spcPct val="115000"/>
              </a:lnSpc>
              <a:spcBef>
                <a:spcPts val="0"/>
              </a:spcBef>
              <a:spcAft>
                <a:spcPts val="0"/>
              </a:spcAft>
              <a:buSzPts val="1600"/>
              <a:buChar char="■"/>
              <a:defRPr sz="1600"/>
            </a:lvl6pPr>
            <a:lvl7pPr indent="-330200" lvl="6" marL="3200400" rtl="0" algn="l">
              <a:lnSpc>
                <a:spcPct val="115000"/>
              </a:lnSpc>
              <a:spcBef>
                <a:spcPts val="0"/>
              </a:spcBef>
              <a:spcAft>
                <a:spcPts val="0"/>
              </a:spcAft>
              <a:buSzPts val="1600"/>
              <a:buChar char="●"/>
              <a:defRPr sz="1600"/>
            </a:lvl7pPr>
            <a:lvl8pPr indent="-330200" lvl="7" marL="3657600" rtl="0" algn="l">
              <a:lnSpc>
                <a:spcPct val="115000"/>
              </a:lnSpc>
              <a:spcBef>
                <a:spcPts val="0"/>
              </a:spcBef>
              <a:spcAft>
                <a:spcPts val="0"/>
              </a:spcAft>
              <a:buSzPts val="1600"/>
              <a:buChar char="○"/>
              <a:defRPr sz="1600"/>
            </a:lvl8pPr>
            <a:lvl9pPr indent="-330200" lvl="8" marL="4114800" rtl="0" algn="l">
              <a:lnSpc>
                <a:spcPct val="115000"/>
              </a:lnSpc>
              <a:spcBef>
                <a:spcPts val="0"/>
              </a:spcBef>
              <a:spcAft>
                <a:spcPts val="0"/>
              </a:spcAft>
              <a:buSzPts val="1600"/>
              <a:buChar char="■"/>
              <a:defRPr sz="1600"/>
            </a:lvl9pPr>
          </a:lstStyle>
          <a:p/>
        </p:txBody>
      </p:sp>
      <p:sp>
        <p:nvSpPr>
          <p:cNvPr id="108" name="Google Shape;108;g1208c2aa670_0_52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109" name="Shape 109"/>
        <p:cNvGrpSpPr/>
        <p:nvPr/>
      </p:nvGrpSpPr>
      <p:grpSpPr>
        <a:xfrm>
          <a:off x="0" y="0"/>
          <a:ext cx="0" cy="0"/>
          <a:chOff x="0" y="0"/>
          <a:chExt cx="0" cy="0"/>
        </a:xfrm>
      </p:grpSpPr>
      <p:sp>
        <p:nvSpPr>
          <p:cNvPr id="110" name="Google Shape;110;g1208c2aa670_0_524"/>
          <p:cNvSpPr txBox="1"/>
          <p:nvPr>
            <p:ph type="title"/>
          </p:nvPr>
        </p:nvSpPr>
        <p:spPr>
          <a:xfrm>
            <a:off x="1850800" y="701800"/>
            <a:ext cx="8490300" cy="5454300"/>
          </a:xfrm>
          <a:prstGeom prst="rect">
            <a:avLst/>
          </a:prstGeom>
          <a:noFill/>
          <a:ln>
            <a:noFill/>
          </a:ln>
        </p:spPr>
        <p:txBody>
          <a:bodyPr anchorCtr="0" anchor="ctr" bIns="121900" lIns="121900" spcFirstLastPara="1" rIns="121900" wrap="square" tIns="121900">
            <a:normAutofit/>
          </a:bodyPr>
          <a:lstStyle>
            <a:lvl1pPr lvl="0" rtl="0" algn="ctr">
              <a:lnSpc>
                <a:spcPct val="100000"/>
              </a:lnSpc>
              <a:spcBef>
                <a:spcPts val="0"/>
              </a:spcBef>
              <a:spcAft>
                <a:spcPts val="0"/>
              </a:spcAft>
              <a:buSzPts val="5500"/>
              <a:buFont typeface="Montserrat"/>
              <a:buNone/>
              <a:defRPr b="1" sz="5500">
                <a:latin typeface="Montserrat"/>
                <a:ea typeface="Montserrat"/>
                <a:cs typeface="Montserrat"/>
                <a:sym typeface="Montserrat"/>
              </a:defRPr>
            </a:lvl1pPr>
            <a:lvl2pPr lvl="1" rtl="0" algn="ctr">
              <a:lnSpc>
                <a:spcPct val="100000"/>
              </a:lnSpc>
              <a:spcBef>
                <a:spcPts val="0"/>
              </a:spcBef>
              <a:spcAft>
                <a:spcPts val="0"/>
              </a:spcAft>
              <a:buSzPts val="5500"/>
              <a:buFont typeface="Montserrat"/>
              <a:buNone/>
              <a:defRPr b="1" sz="5500">
                <a:latin typeface="Montserrat"/>
                <a:ea typeface="Montserrat"/>
                <a:cs typeface="Montserrat"/>
                <a:sym typeface="Montserrat"/>
              </a:defRPr>
            </a:lvl2pPr>
            <a:lvl3pPr lvl="2" rtl="0" algn="ctr">
              <a:lnSpc>
                <a:spcPct val="100000"/>
              </a:lnSpc>
              <a:spcBef>
                <a:spcPts val="0"/>
              </a:spcBef>
              <a:spcAft>
                <a:spcPts val="0"/>
              </a:spcAft>
              <a:buSzPts val="5500"/>
              <a:buFont typeface="Montserrat"/>
              <a:buNone/>
              <a:defRPr b="1" sz="5500">
                <a:latin typeface="Montserrat"/>
                <a:ea typeface="Montserrat"/>
                <a:cs typeface="Montserrat"/>
                <a:sym typeface="Montserrat"/>
              </a:defRPr>
            </a:lvl3pPr>
            <a:lvl4pPr lvl="3" rtl="0" algn="ctr">
              <a:lnSpc>
                <a:spcPct val="100000"/>
              </a:lnSpc>
              <a:spcBef>
                <a:spcPts val="0"/>
              </a:spcBef>
              <a:spcAft>
                <a:spcPts val="0"/>
              </a:spcAft>
              <a:buSzPts val="5500"/>
              <a:buFont typeface="Montserrat"/>
              <a:buNone/>
              <a:defRPr b="1" sz="5500">
                <a:latin typeface="Montserrat"/>
                <a:ea typeface="Montserrat"/>
                <a:cs typeface="Montserrat"/>
                <a:sym typeface="Montserrat"/>
              </a:defRPr>
            </a:lvl4pPr>
            <a:lvl5pPr lvl="4" rtl="0" algn="ctr">
              <a:lnSpc>
                <a:spcPct val="100000"/>
              </a:lnSpc>
              <a:spcBef>
                <a:spcPts val="0"/>
              </a:spcBef>
              <a:spcAft>
                <a:spcPts val="0"/>
              </a:spcAft>
              <a:buSzPts val="5500"/>
              <a:buFont typeface="Montserrat"/>
              <a:buNone/>
              <a:defRPr b="1" sz="5500">
                <a:latin typeface="Montserrat"/>
                <a:ea typeface="Montserrat"/>
                <a:cs typeface="Montserrat"/>
                <a:sym typeface="Montserrat"/>
              </a:defRPr>
            </a:lvl5pPr>
            <a:lvl6pPr lvl="5" rtl="0" algn="ctr">
              <a:lnSpc>
                <a:spcPct val="100000"/>
              </a:lnSpc>
              <a:spcBef>
                <a:spcPts val="0"/>
              </a:spcBef>
              <a:spcAft>
                <a:spcPts val="0"/>
              </a:spcAft>
              <a:buSzPts val="5500"/>
              <a:buFont typeface="Montserrat"/>
              <a:buNone/>
              <a:defRPr b="1" sz="5500">
                <a:latin typeface="Montserrat"/>
                <a:ea typeface="Montserrat"/>
                <a:cs typeface="Montserrat"/>
                <a:sym typeface="Montserrat"/>
              </a:defRPr>
            </a:lvl6pPr>
            <a:lvl7pPr lvl="6" rtl="0" algn="ctr">
              <a:lnSpc>
                <a:spcPct val="100000"/>
              </a:lnSpc>
              <a:spcBef>
                <a:spcPts val="0"/>
              </a:spcBef>
              <a:spcAft>
                <a:spcPts val="0"/>
              </a:spcAft>
              <a:buSzPts val="5500"/>
              <a:buFont typeface="Montserrat"/>
              <a:buNone/>
              <a:defRPr b="1" sz="5500">
                <a:latin typeface="Montserrat"/>
                <a:ea typeface="Montserrat"/>
                <a:cs typeface="Montserrat"/>
                <a:sym typeface="Montserrat"/>
              </a:defRPr>
            </a:lvl7pPr>
            <a:lvl8pPr lvl="7" rtl="0" algn="ctr">
              <a:lnSpc>
                <a:spcPct val="100000"/>
              </a:lnSpc>
              <a:spcBef>
                <a:spcPts val="0"/>
              </a:spcBef>
              <a:spcAft>
                <a:spcPts val="0"/>
              </a:spcAft>
              <a:buSzPts val="5500"/>
              <a:buFont typeface="Montserrat"/>
              <a:buNone/>
              <a:defRPr b="1" sz="5500">
                <a:latin typeface="Montserrat"/>
                <a:ea typeface="Montserrat"/>
                <a:cs typeface="Montserrat"/>
                <a:sym typeface="Montserrat"/>
              </a:defRPr>
            </a:lvl8pPr>
            <a:lvl9pPr lvl="8" rtl="0" algn="ctr">
              <a:lnSpc>
                <a:spcPct val="100000"/>
              </a:lnSpc>
              <a:spcBef>
                <a:spcPts val="0"/>
              </a:spcBef>
              <a:spcAft>
                <a:spcPts val="0"/>
              </a:spcAft>
              <a:buSzPts val="5500"/>
              <a:buFont typeface="Montserrat"/>
              <a:buNone/>
              <a:defRPr b="1" sz="5500">
                <a:latin typeface="Montserrat"/>
                <a:ea typeface="Montserrat"/>
                <a:cs typeface="Montserrat"/>
                <a:sym typeface="Montserrat"/>
              </a:defRPr>
            </a:lvl9pPr>
          </a:lstStyle>
          <a:p/>
        </p:txBody>
      </p:sp>
      <p:sp>
        <p:nvSpPr>
          <p:cNvPr id="111" name="Google Shape;111;g1208c2aa670_0_52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2" name="Shape 112"/>
        <p:cNvGrpSpPr/>
        <p:nvPr/>
      </p:nvGrpSpPr>
      <p:grpSpPr>
        <a:xfrm>
          <a:off x="0" y="0"/>
          <a:ext cx="0" cy="0"/>
          <a:chOff x="0" y="0"/>
          <a:chExt cx="0" cy="0"/>
        </a:xfrm>
      </p:grpSpPr>
      <p:sp>
        <p:nvSpPr>
          <p:cNvPr id="113" name="Google Shape;113;g1208c2aa670_0_527"/>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g1208c2aa670_0_527"/>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rmAutofit/>
          </a:bodyPr>
          <a:lstStyle>
            <a:lvl1pPr lvl="0" rtl="0" algn="ctr">
              <a:lnSpc>
                <a:spcPct val="100000"/>
              </a:lnSpc>
              <a:spcBef>
                <a:spcPts val="0"/>
              </a:spcBef>
              <a:spcAft>
                <a:spcPts val="0"/>
              </a:spcAft>
              <a:buSzPts val="5600"/>
              <a:buNone/>
              <a:defRPr sz="5600"/>
            </a:lvl1pPr>
            <a:lvl2pPr lvl="1" rtl="0" algn="ctr">
              <a:lnSpc>
                <a:spcPct val="100000"/>
              </a:lnSpc>
              <a:spcBef>
                <a:spcPts val="0"/>
              </a:spcBef>
              <a:spcAft>
                <a:spcPts val="0"/>
              </a:spcAft>
              <a:buSzPts val="5600"/>
              <a:buNone/>
              <a:defRPr sz="5600"/>
            </a:lvl2pPr>
            <a:lvl3pPr lvl="2" rtl="0" algn="ctr">
              <a:lnSpc>
                <a:spcPct val="100000"/>
              </a:lnSpc>
              <a:spcBef>
                <a:spcPts val="0"/>
              </a:spcBef>
              <a:spcAft>
                <a:spcPts val="0"/>
              </a:spcAft>
              <a:buSzPts val="5600"/>
              <a:buNone/>
              <a:defRPr sz="5600"/>
            </a:lvl3pPr>
            <a:lvl4pPr lvl="3" rtl="0" algn="ctr">
              <a:lnSpc>
                <a:spcPct val="100000"/>
              </a:lnSpc>
              <a:spcBef>
                <a:spcPts val="0"/>
              </a:spcBef>
              <a:spcAft>
                <a:spcPts val="0"/>
              </a:spcAft>
              <a:buSzPts val="5600"/>
              <a:buNone/>
              <a:defRPr sz="5600"/>
            </a:lvl4pPr>
            <a:lvl5pPr lvl="4" rtl="0" algn="ctr">
              <a:lnSpc>
                <a:spcPct val="100000"/>
              </a:lnSpc>
              <a:spcBef>
                <a:spcPts val="0"/>
              </a:spcBef>
              <a:spcAft>
                <a:spcPts val="0"/>
              </a:spcAft>
              <a:buSzPts val="5600"/>
              <a:buNone/>
              <a:defRPr sz="5600"/>
            </a:lvl5pPr>
            <a:lvl6pPr lvl="5" rtl="0" algn="ctr">
              <a:lnSpc>
                <a:spcPct val="100000"/>
              </a:lnSpc>
              <a:spcBef>
                <a:spcPts val="0"/>
              </a:spcBef>
              <a:spcAft>
                <a:spcPts val="0"/>
              </a:spcAft>
              <a:buSzPts val="5600"/>
              <a:buNone/>
              <a:defRPr sz="5600"/>
            </a:lvl6pPr>
            <a:lvl7pPr lvl="6" rtl="0" algn="ctr">
              <a:lnSpc>
                <a:spcPct val="100000"/>
              </a:lnSpc>
              <a:spcBef>
                <a:spcPts val="0"/>
              </a:spcBef>
              <a:spcAft>
                <a:spcPts val="0"/>
              </a:spcAft>
              <a:buSzPts val="5600"/>
              <a:buNone/>
              <a:defRPr sz="5600"/>
            </a:lvl7pPr>
            <a:lvl8pPr lvl="7" rtl="0" algn="ctr">
              <a:lnSpc>
                <a:spcPct val="100000"/>
              </a:lnSpc>
              <a:spcBef>
                <a:spcPts val="0"/>
              </a:spcBef>
              <a:spcAft>
                <a:spcPts val="0"/>
              </a:spcAft>
              <a:buSzPts val="5600"/>
              <a:buNone/>
              <a:defRPr sz="5600"/>
            </a:lvl8pPr>
            <a:lvl9pPr lvl="8" rtl="0" algn="ctr">
              <a:lnSpc>
                <a:spcPct val="100000"/>
              </a:lnSpc>
              <a:spcBef>
                <a:spcPts val="0"/>
              </a:spcBef>
              <a:spcAft>
                <a:spcPts val="0"/>
              </a:spcAft>
              <a:buSzPts val="5600"/>
              <a:buNone/>
              <a:defRPr sz="5600"/>
            </a:lvl9pPr>
          </a:lstStyle>
          <a:p/>
        </p:txBody>
      </p:sp>
      <p:sp>
        <p:nvSpPr>
          <p:cNvPr id="115" name="Google Shape;115;g1208c2aa670_0_527"/>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6" name="Google Shape;116;g1208c2aa670_0_527"/>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rmAutofit/>
          </a:bodyPr>
          <a:lstStyle>
            <a:lvl1pPr indent="-381000" lvl="0" marL="457200" rtl="0" algn="l">
              <a:lnSpc>
                <a:spcPct val="115000"/>
              </a:lnSpc>
              <a:spcBef>
                <a:spcPts val="0"/>
              </a:spcBef>
              <a:spcAft>
                <a:spcPts val="0"/>
              </a:spcAft>
              <a:buSzPts val="2400"/>
              <a:buChar char="●"/>
              <a:defRPr/>
            </a:lvl1pPr>
            <a:lvl2pPr indent="-349250" lvl="1" marL="914400" rtl="0" algn="l">
              <a:lnSpc>
                <a:spcPct val="115000"/>
              </a:lnSpc>
              <a:spcBef>
                <a:spcPts val="0"/>
              </a:spcBef>
              <a:spcAft>
                <a:spcPts val="0"/>
              </a:spcAft>
              <a:buSzPts val="1900"/>
              <a:buChar char="○"/>
              <a:defRPr/>
            </a:lvl2pPr>
            <a:lvl3pPr indent="-349250" lvl="2" marL="1371600" rtl="0" algn="l">
              <a:lnSpc>
                <a:spcPct val="115000"/>
              </a:lnSpc>
              <a:spcBef>
                <a:spcPts val="0"/>
              </a:spcBef>
              <a:spcAft>
                <a:spcPts val="0"/>
              </a:spcAft>
              <a:buSzPts val="1900"/>
              <a:buChar char="■"/>
              <a:defRPr/>
            </a:lvl3pPr>
            <a:lvl4pPr indent="-349250" lvl="3" marL="1828800" rtl="0" algn="l">
              <a:lnSpc>
                <a:spcPct val="115000"/>
              </a:lnSpc>
              <a:spcBef>
                <a:spcPts val="0"/>
              </a:spcBef>
              <a:spcAft>
                <a:spcPts val="0"/>
              </a:spcAft>
              <a:buSzPts val="1900"/>
              <a:buChar char="●"/>
              <a:defRPr/>
            </a:lvl4pPr>
            <a:lvl5pPr indent="-349250" lvl="4" marL="2286000" rtl="0" algn="l">
              <a:lnSpc>
                <a:spcPct val="115000"/>
              </a:lnSpc>
              <a:spcBef>
                <a:spcPts val="0"/>
              </a:spcBef>
              <a:spcAft>
                <a:spcPts val="0"/>
              </a:spcAft>
              <a:buSzPts val="1900"/>
              <a:buChar char="○"/>
              <a:defRPr/>
            </a:lvl5pPr>
            <a:lvl6pPr indent="-349250" lvl="5" marL="2743200" rtl="0" algn="l">
              <a:lnSpc>
                <a:spcPct val="115000"/>
              </a:lnSpc>
              <a:spcBef>
                <a:spcPts val="0"/>
              </a:spcBef>
              <a:spcAft>
                <a:spcPts val="0"/>
              </a:spcAft>
              <a:buSzPts val="1900"/>
              <a:buChar char="■"/>
              <a:defRPr/>
            </a:lvl6pPr>
            <a:lvl7pPr indent="-349250" lvl="6" marL="3200400" rtl="0" algn="l">
              <a:lnSpc>
                <a:spcPct val="115000"/>
              </a:lnSpc>
              <a:spcBef>
                <a:spcPts val="0"/>
              </a:spcBef>
              <a:spcAft>
                <a:spcPts val="0"/>
              </a:spcAft>
              <a:buSzPts val="1900"/>
              <a:buChar char="●"/>
              <a:defRPr/>
            </a:lvl7pPr>
            <a:lvl8pPr indent="-349250" lvl="7" marL="3657600" rtl="0" algn="l">
              <a:lnSpc>
                <a:spcPct val="115000"/>
              </a:lnSpc>
              <a:spcBef>
                <a:spcPts val="0"/>
              </a:spcBef>
              <a:spcAft>
                <a:spcPts val="0"/>
              </a:spcAft>
              <a:buSzPts val="1900"/>
              <a:buChar char="○"/>
              <a:defRPr/>
            </a:lvl8pPr>
            <a:lvl9pPr indent="-349250" lvl="8" marL="4114800" rtl="0" algn="l">
              <a:lnSpc>
                <a:spcPct val="115000"/>
              </a:lnSpc>
              <a:spcBef>
                <a:spcPts val="0"/>
              </a:spcBef>
              <a:spcAft>
                <a:spcPts val="0"/>
              </a:spcAft>
              <a:buSzPts val="1900"/>
              <a:buChar char="■"/>
              <a:defRPr/>
            </a:lvl9pPr>
          </a:lstStyle>
          <a:p/>
        </p:txBody>
      </p:sp>
      <p:sp>
        <p:nvSpPr>
          <p:cNvPr id="117" name="Google Shape;117;g1208c2aa670_0_52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118" name="Shape 118"/>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9" name="Shape 119"/>
        <p:cNvGrpSpPr/>
        <p:nvPr/>
      </p:nvGrpSpPr>
      <p:grpSpPr>
        <a:xfrm>
          <a:off x="0" y="0"/>
          <a:ext cx="0" cy="0"/>
          <a:chOff x="0" y="0"/>
          <a:chExt cx="0" cy="0"/>
        </a:xfrm>
      </p:grpSpPr>
      <p:sp>
        <p:nvSpPr>
          <p:cNvPr id="120" name="Google Shape;120;g1208c2aa670_0_534"/>
          <p:cNvSpPr txBox="1"/>
          <p:nvPr>
            <p:ph hasCustomPrompt="1" type="title"/>
          </p:nvPr>
        </p:nvSpPr>
        <p:spPr>
          <a:xfrm>
            <a:off x="500400" y="1474833"/>
            <a:ext cx="11360700" cy="2618100"/>
          </a:xfrm>
          <a:prstGeom prst="rect">
            <a:avLst/>
          </a:prstGeom>
          <a:noFill/>
          <a:ln>
            <a:noFill/>
          </a:ln>
        </p:spPr>
        <p:txBody>
          <a:bodyPr anchorCtr="0" anchor="b" bIns="121900" lIns="121900" spcFirstLastPara="1" rIns="121900" wrap="square" tIns="121900">
            <a:normAutofit/>
          </a:bodyPr>
          <a:lstStyle>
            <a:lvl1pPr lvl="0" rtl="0" algn="ctr">
              <a:lnSpc>
                <a:spcPct val="100000"/>
              </a:lnSpc>
              <a:spcBef>
                <a:spcPts val="0"/>
              </a:spcBef>
              <a:spcAft>
                <a:spcPts val="0"/>
              </a:spcAft>
              <a:buSzPts val="16000"/>
              <a:buNone/>
              <a:defRPr sz="16000"/>
            </a:lvl1pPr>
            <a:lvl2pPr lvl="1" rtl="0" algn="ctr">
              <a:lnSpc>
                <a:spcPct val="100000"/>
              </a:lnSpc>
              <a:spcBef>
                <a:spcPts val="0"/>
              </a:spcBef>
              <a:spcAft>
                <a:spcPts val="0"/>
              </a:spcAft>
              <a:buSzPts val="16000"/>
              <a:buNone/>
              <a:defRPr sz="16000"/>
            </a:lvl2pPr>
            <a:lvl3pPr lvl="2" rtl="0" algn="ctr">
              <a:lnSpc>
                <a:spcPct val="100000"/>
              </a:lnSpc>
              <a:spcBef>
                <a:spcPts val="0"/>
              </a:spcBef>
              <a:spcAft>
                <a:spcPts val="0"/>
              </a:spcAft>
              <a:buSzPts val="16000"/>
              <a:buNone/>
              <a:defRPr sz="16000"/>
            </a:lvl3pPr>
            <a:lvl4pPr lvl="3" rtl="0" algn="ctr">
              <a:lnSpc>
                <a:spcPct val="100000"/>
              </a:lnSpc>
              <a:spcBef>
                <a:spcPts val="0"/>
              </a:spcBef>
              <a:spcAft>
                <a:spcPts val="0"/>
              </a:spcAft>
              <a:buSzPts val="16000"/>
              <a:buNone/>
              <a:defRPr sz="16000"/>
            </a:lvl4pPr>
            <a:lvl5pPr lvl="4" rtl="0" algn="ctr">
              <a:lnSpc>
                <a:spcPct val="100000"/>
              </a:lnSpc>
              <a:spcBef>
                <a:spcPts val="0"/>
              </a:spcBef>
              <a:spcAft>
                <a:spcPts val="0"/>
              </a:spcAft>
              <a:buSzPts val="16000"/>
              <a:buNone/>
              <a:defRPr sz="16000"/>
            </a:lvl5pPr>
            <a:lvl6pPr lvl="5" rtl="0" algn="ctr">
              <a:lnSpc>
                <a:spcPct val="100000"/>
              </a:lnSpc>
              <a:spcBef>
                <a:spcPts val="0"/>
              </a:spcBef>
              <a:spcAft>
                <a:spcPts val="0"/>
              </a:spcAft>
              <a:buSzPts val="16000"/>
              <a:buNone/>
              <a:defRPr sz="16000"/>
            </a:lvl6pPr>
            <a:lvl7pPr lvl="6" rtl="0" algn="ctr">
              <a:lnSpc>
                <a:spcPct val="100000"/>
              </a:lnSpc>
              <a:spcBef>
                <a:spcPts val="0"/>
              </a:spcBef>
              <a:spcAft>
                <a:spcPts val="0"/>
              </a:spcAft>
              <a:buSzPts val="16000"/>
              <a:buNone/>
              <a:defRPr sz="16000"/>
            </a:lvl7pPr>
            <a:lvl8pPr lvl="7" rtl="0" algn="ctr">
              <a:lnSpc>
                <a:spcPct val="100000"/>
              </a:lnSpc>
              <a:spcBef>
                <a:spcPts val="0"/>
              </a:spcBef>
              <a:spcAft>
                <a:spcPts val="0"/>
              </a:spcAft>
              <a:buSzPts val="16000"/>
              <a:buNone/>
              <a:defRPr sz="16000"/>
            </a:lvl8pPr>
            <a:lvl9pPr lvl="8" rtl="0" algn="ctr">
              <a:lnSpc>
                <a:spcPct val="100000"/>
              </a:lnSpc>
              <a:spcBef>
                <a:spcPts val="0"/>
              </a:spcBef>
              <a:spcAft>
                <a:spcPts val="0"/>
              </a:spcAft>
              <a:buSzPts val="16000"/>
              <a:buNone/>
              <a:defRPr sz="16000"/>
            </a:lvl9pPr>
          </a:lstStyle>
          <a:p>
            <a:r>
              <a:t>xx%</a:t>
            </a:r>
          </a:p>
        </p:txBody>
      </p:sp>
      <p:sp>
        <p:nvSpPr>
          <p:cNvPr id="121" name="Google Shape;121;g1208c2aa670_0_534"/>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rmAutofit/>
          </a:bodyPr>
          <a:lstStyle>
            <a:lvl1pPr indent="-381000" lvl="0" marL="457200" rtl="0" algn="ctr">
              <a:lnSpc>
                <a:spcPct val="115000"/>
              </a:lnSpc>
              <a:spcBef>
                <a:spcPts val="0"/>
              </a:spcBef>
              <a:spcAft>
                <a:spcPts val="0"/>
              </a:spcAft>
              <a:buSzPts val="2400"/>
              <a:buChar char="●"/>
              <a:defRPr/>
            </a:lvl1pPr>
            <a:lvl2pPr indent="-349250" lvl="1" marL="914400" rtl="0" algn="ctr">
              <a:lnSpc>
                <a:spcPct val="115000"/>
              </a:lnSpc>
              <a:spcBef>
                <a:spcPts val="0"/>
              </a:spcBef>
              <a:spcAft>
                <a:spcPts val="0"/>
              </a:spcAft>
              <a:buSzPts val="1900"/>
              <a:buChar char="○"/>
              <a:defRPr/>
            </a:lvl2pPr>
            <a:lvl3pPr indent="-349250" lvl="2" marL="1371600" rtl="0" algn="ctr">
              <a:lnSpc>
                <a:spcPct val="115000"/>
              </a:lnSpc>
              <a:spcBef>
                <a:spcPts val="0"/>
              </a:spcBef>
              <a:spcAft>
                <a:spcPts val="0"/>
              </a:spcAft>
              <a:buSzPts val="1900"/>
              <a:buChar char="■"/>
              <a:defRPr/>
            </a:lvl3pPr>
            <a:lvl4pPr indent="-349250" lvl="3" marL="1828800" rtl="0" algn="ctr">
              <a:lnSpc>
                <a:spcPct val="115000"/>
              </a:lnSpc>
              <a:spcBef>
                <a:spcPts val="0"/>
              </a:spcBef>
              <a:spcAft>
                <a:spcPts val="0"/>
              </a:spcAft>
              <a:buSzPts val="1900"/>
              <a:buChar char="●"/>
              <a:defRPr/>
            </a:lvl4pPr>
            <a:lvl5pPr indent="-349250" lvl="4" marL="2286000" rtl="0" algn="ctr">
              <a:lnSpc>
                <a:spcPct val="115000"/>
              </a:lnSpc>
              <a:spcBef>
                <a:spcPts val="0"/>
              </a:spcBef>
              <a:spcAft>
                <a:spcPts val="0"/>
              </a:spcAft>
              <a:buSzPts val="1900"/>
              <a:buChar char="○"/>
              <a:defRPr/>
            </a:lvl5pPr>
            <a:lvl6pPr indent="-349250" lvl="5" marL="2743200" rtl="0" algn="ctr">
              <a:lnSpc>
                <a:spcPct val="115000"/>
              </a:lnSpc>
              <a:spcBef>
                <a:spcPts val="0"/>
              </a:spcBef>
              <a:spcAft>
                <a:spcPts val="0"/>
              </a:spcAft>
              <a:buSzPts val="1900"/>
              <a:buChar char="■"/>
              <a:defRPr/>
            </a:lvl6pPr>
            <a:lvl7pPr indent="-349250" lvl="6" marL="3200400" rtl="0" algn="ctr">
              <a:lnSpc>
                <a:spcPct val="115000"/>
              </a:lnSpc>
              <a:spcBef>
                <a:spcPts val="0"/>
              </a:spcBef>
              <a:spcAft>
                <a:spcPts val="0"/>
              </a:spcAft>
              <a:buSzPts val="1900"/>
              <a:buChar char="●"/>
              <a:defRPr/>
            </a:lvl7pPr>
            <a:lvl8pPr indent="-349250" lvl="7" marL="3657600" rtl="0" algn="ctr">
              <a:lnSpc>
                <a:spcPct val="115000"/>
              </a:lnSpc>
              <a:spcBef>
                <a:spcPts val="0"/>
              </a:spcBef>
              <a:spcAft>
                <a:spcPts val="0"/>
              </a:spcAft>
              <a:buSzPts val="1900"/>
              <a:buChar char="○"/>
              <a:defRPr/>
            </a:lvl8pPr>
            <a:lvl9pPr indent="-349250" lvl="8" marL="4114800" rtl="0" algn="ctr">
              <a:lnSpc>
                <a:spcPct val="115000"/>
              </a:lnSpc>
              <a:spcBef>
                <a:spcPts val="0"/>
              </a:spcBef>
              <a:spcAft>
                <a:spcPts val="0"/>
              </a:spcAft>
              <a:buSzPts val="1900"/>
              <a:buChar char="■"/>
              <a:defRPr/>
            </a:lvl9pPr>
          </a:lstStyle>
          <a:p/>
        </p:txBody>
      </p:sp>
      <p:sp>
        <p:nvSpPr>
          <p:cNvPr id="122" name="Google Shape;122;g1208c2aa670_0_53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3" name="Shape 123"/>
        <p:cNvGrpSpPr/>
        <p:nvPr/>
      </p:nvGrpSpPr>
      <p:grpSpPr>
        <a:xfrm>
          <a:off x="0" y="0"/>
          <a:ext cx="0" cy="0"/>
          <a:chOff x="0" y="0"/>
          <a:chExt cx="0" cy="0"/>
        </a:xfrm>
      </p:grpSpPr>
      <p:sp>
        <p:nvSpPr>
          <p:cNvPr id="124" name="Google Shape;124;g1208c2aa670_0_53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5" name="Shape 125"/>
        <p:cNvGrpSpPr/>
        <p:nvPr/>
      </p:nvGrpSpPr>
      <p:grpSpPr>
        <a:xfrm>
          <a:off x="0" y="0"/>
          <a:ext cx="0" cy="0"/>
          <a:chOff x="0" y="0"/>
          <a:chExt cx="0" cy="0"/>
        </a:xfrm>
      </p:grpSpPr>
      <p:sp>
        <p:nvSpPr>
          <p:cNvPr id="126" name="Google Shape;126;g1208c2aa670_0_540"/>
          <p:cNvSpPr txBox="1"/>
          <p:nvPr>
            <p:ph type="title"/>
          </p:nvPr>
        </p:nvSpPr>
        <p:spPr>
          <a:xfrm>
            <a:off x="242589" y="213297"/>
            <a:ext cx="10515600" cy="4665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27" name="Google Shape;127;g1208c2aa670_0_54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9250" lvl="0" marL="457200" rtl="0" algn="l">
              <a:lnSpc>
                <a:spcPct val="90000"/>
              </a:lnSpc>
              <a:spcBef>
                <a:spcPts val="1100"/>
              </a:spcBef>
              <a:spcAft>
                <a:spcPts val="0"/>
              </a:spcAft>
              <a:buClr>
                <a:schemeClr val="dk1"/>
              </a:buClr>
              <a:buSzPts val="1900"/>
              <a:buChar char="•"/>
              <a:defRPr/>
            </a:lvl1pPr>
            <a:lvl2pPr indent="-349250" lvl="1" marL="914400" rtl="0" algn="l">
              <a:lnSpc>
                <a:spcPct val="90000"/>
              </a:lnSpc>
              <a:spcBef>
                <a:spcPts val="500"/>
              </a:spcBef>
              <a:spcAft>
                <a:spcPts val="0"/>
              </a:spcAft>
              <a:buClr>
                <a:schemeClr val="dk1"/>
              </a:buClr>
              <a:buSzPts val="1900"/>
              <a:buChar char="•"/>
              <a:defRPr/>
            </a:lvl2pPr>
            <a:lvl3pPr indent="-349250" lvl="2" marL="1371600" rtl="0" algn="l">
              <a:lnSpc>
                <a:spcPct val="90000"/>
              </a:lnSpc>
              <a:spcBef>
                <a:spcPts val="500"/>
              </a:spcBef>
              <a:spcAft>
                <a:spcPts val="0"/>
              </a:spcAft>
              <a:buClr>
                <a:schemeClr val="dk1"/>
              </a:buClr>
              <a:buSzPts val="1900"/>
              <a:buChar char="•"/>
              <a:defRPr/>
            </a:lvl3pPr>
            <a:lvl4pPr indent="-349250" lvl="3" marL="1828800" rtl="0" algn="l">
              <a:lnSpc>
                <a:spcPct val="90000"/>
              </a:lnSpc>
              <a:spcBef>
                <a:spcPts val="500"/>
              </a:spcBef>
              <a:spcAft>
                <a:spcPts val="0"/>
              </a:spcAft>
              <a:buClr>
                <a:schemeClr val="dk1"/>
              </a:buClr>
              <a:buSzPts val="1900"/>
              <a:buChar char="•"/>
              <a:defRPr/>
            </a:lvl4pPr>
            <a:lvl5pPr indent="-349250" lvl="4" marL="2286000" rtl="0" algn="l">
              <a:lnSpc>
                <a:spcPct val="90000"/>
              </a:lnSpc>
              <a:spcBef>
                <a:spcPts val="500"/>
              </a:spcBef>
              <a:spcAft>
                <a:spcPts val="0"/>
              </a:spcAft>
              <a:buClr>
                <a:schemeClr val="dk1"/>
              </a:buClr>
              <a:buSzPts val="19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128" name="Google Shape;128;g1208c2aa670_0_54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p:txBody>
      </p:sp>
      <p:sp>
        <p:nvSpPr>
          <p:cNvPr id="129" name="Google Shape;129;g1208c2aa670_0_54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p:txBody>
      </p:sp>
      <p:sp>
        <p:nvSpPr>
          <p:cNvPr id="130" name="Google Shape;130;g1208c2aa670_0_54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1"/>
          <p:cNvSpPr/>
          <p:nvPr>
            <p:ph idx="2" type="pic"/>
          </p:nvPr>
        </p:nvSpPr>
        <p:spPr>
          <a:xfrm>
            <a:off x="5183188" y="987425"/>
            <a:ext cx="6172200" cy="4873625"/>
          </a:xfrm>
          <a:prstGeom prst="rect">
            <a:avLst/>
          </a:prstGeom>
          <a:noFill/>
          <a:ln>
            <a:noFill/>
          </a:ln>
        </p:spPr>
      </p:sp>
      <p:sp>
        <p:nvSpPr>
          <p:cNvPr id="64" name="Google Shape;64;p1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0" name="Shape 80"/>
        <p:cNvGrpSpPr/>
        <p:nvPr/>
      </p:nvGrpSpPr>
      <p:grpSpPr>
        <a:xfrm>
          <a:off x="0" y="0"/>
          <a:ext cx="0" cy="0"/>
          <a:chOff x="0" y="0"/>
          <a:chExt cx="0" cy="0"/>
        </a:xfrm>
      </p:grpSpPr>
      <p:sp>
        <p:nvSpPr>
          <p:cNvPr id="81" name="Google Shape;81;g1208c2aa670_0_495"/>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82" name="Google Shape;82;g1208c2aa670_0_495"/>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83" name="Google Shape;83;g1208c2aa670_0_49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descr="A close up of a logo&#10;&#10;Description automatically generated" id="135" name="Google Shape;135;g1208c2aa670_0_487"/>
          <p:cNvPicPr preferRelativeResize="0"/>
          <p:nvPr/>
        </p:nvPicPr>
        <p:blipFill rotWithShape="1">
          <a:blip r:embed="rId3">
            <a:alphaModFix amt="52999"/>
          </a:blip>
          <a:srcRect b="0" l="0" r="62945" t="0"/>
          <a:stretch/>
        </p:blipFill>
        <p:spPr>
          <a:xfrm flipH="1">
            <a:off x="9117901" y="3211537"/>
            <a:ext cx="3042360" cy="3421006"/>
          </a:xfrm>
          <a:prstGeom prst="rect">
            <a:avLst/>
          </a:prstGeom>
          <a:noFill/>
          <a:ln>
            <a:noFill/>
          </a:ln>
        </p:spPr>
      </p:pic>
      <p:sp>
        <p:nvSpPr>
          <p:cNvPr id="136" name="Google Shape;136;g1208c2aa670_0_487"/>
          <p:cNvSpPr txBox="1"/>
          <p:nvPr/>
        </p:nvSpPr>
        <p:spPr>
          <a:xfrm>
            <a:off x="491877" y="1647400"/>
            <a:ext cx="5089500" cy="1385400"/>
          </a:xfrm>
          <a:prstGeom prst="rect">
            <a:avLst/>
          </a:prstGeom>
          <a:noFill/>
          <a:ln>
            <a:noFill/>
          </a:ln>
        </p:spPr>
        <p:txBody>
          <a:bodyPr anchorCtr="0" anchor="t" bIns="45700" lIns="91425" spcFirstLastPara="1" rIns="91425" wrap="square" tIns="45700">
            <a:spAutoFit/>
          </a:bodyPr>
          <a:lstStyle/>
          <a:p>
            <a:pPr indent="0" lvl="0" marL="0" marR="0" rtl="0" algn="l">
              <a:lnSpc>
                <a:spcPct val="133333"/>
              </a:lnSpc>
              <a:spcBef>
                <a:spcPts val="0"/>
              </a:spcBef>
              <a:spcAft>
                <a:spcPts val="0"/>
              </a:spcAft>
              <a:buClr>
                <a:srgbClr val="000000"/>
              </a:buClr>
              <a:buSzPts val="3600"/>
              <a:buFont typeface="Arial"/>
              <a:buNone/>
            </a:pPr>
            <a:r>
              <a:rPr b="1" lang="en-US" sz="3600">
                <a:solidFill>
                  <a:schemeClr val="lt1"/>
                </a:solidFill>
                <a:latin typeface="Montserrat"/>
                <a:ea typeface="Montserrat"/>
                <a:cs typeface="Montserrat"/>
                <a:sym typeface="Montserrat"/>
              </a:rPr>
              <a:t>Rekapitulasi </a:t>
            </a:r>
            <a:endParaRPr b="1" sz="3600">
              <a:solidFill>
                <a:schemeClr val="lt1"/>
              </a:solidFill>
              <a:latin typeface="Montserrat"/>
              <a:ea typeface="Montserrat"/>
              <a:cs typeface="Montserrat"/>
              <a:sym typeface="Montserrat"/>
            </a:endParaRPr>
          </a:p>
          <a:p>
            <a:pPr indent="0" lvl="0" marL="0" marR="0" rtl="0" algn="l">
              <a:lnSpc>
                <a:spcPct val="133333"/>
              </a:lnSpc>
              <a:spcBef>
                <a:spcPts val="0"/>
              </a:spcBef>
              <a:spcAft>
                <a:spcPts val="0"/>
              </a:spcAft>
              <a:buClr>
                <a:srgbClr val="000000"/>
              </a:buClr>
              <a:buSzPts val="3600"/>
              <a:buFont typeface="Arial"/>
              <a:buNone/>
            </a:pPr>
            <a:r>
              <a:rPr b="1" lang="en-US" sz="3600">
                <a:solidFill>
                  <a:schemeClr val="lt1"/>
                </a:solidFill>
                <a:latin typeface="Montserrat"/>
                <a:ea typeface="Montserrat"/>
                <a:cs typeface="Montserrat"/>
                <a:sym typeface="Montserrat"/>
              </a:rPr>
              <a:t>Notulensi </a:t>
            </a:r>
            <a:endParaRPr b="1" sz="3600">
              <a:solidFill>
                <a:schemeClr val="lt1"/>
              </a:solidFill>
              <a:latin typeface="Montserrat"/>
              <a:ea typeface="Montserrat"/>
              <a:cs typeface="Montserrat"/>
              <a:sym typeface="Montserrat"/>
            </a:endParaRPr>
          </a:p>
        </p:txBody>
      </p:sp>
      <p:cxnSp>
        <p:nvCxnSpPr>
          <p:cNvPr id="137" name="Google Shape;137;g1208c2aa670_0_487"/>
          <p:cNvCxnSpPr/>
          <p:nvPr/>
        </p:nvCxnSpPr>
        <p:spPr>
          <a:xfrm>
            <a:off x="636494" y="3231896"/>
            <a:ext cx="2524500" cy="23100"/>
          </a:xfrm>
          <a:prstGeom prst="straightConnector1">
            <a:avLst/>
          </a:prstGeom>
          <a:noFill/>
          <a:ln cap="flat" cmpd="sng" w="76200">
            <a:solidFill>
              <a:schemeClr val="lt1"/>
            </a:solidFill>
            <a:prstDash val="solid"/>
            <a:miter lim="800000"/>
            <a:headEnd len="sm" w="sm" type="none"/>
            <a:tailEnd len="sm" w="sm" type="none"/>
          </a:ln>
        </p:spPr>
      </p:cxnSp>
      <p:sp>
        <p:nvSpPr>
          <p:cNvPr id="138" name="Google Shape;138;g1208c2aa670_0_487"/>
          <p:cNvSpPr txBox="1"/>
          <p:nvPr/>
        </p:nvSpPr>
        <p:spPr>
          <a:xfrm>
            <a:off x="2356377" y="3350190"/>
            <a:ext cx="32250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800" u="none" cap="none" strike="noStrike">
                <a:solidFill>
                  <a:schemeClr val="lt1"/>
                </a:solidFill>
                <a:latin typeface="Montserrat"/>
                <a:ea typeface="Montserrat"/>
                <a:cs typeface="Montserrat"/>
                <a:sym typeface="Montserrat"/>
              </a:rPr>
              <a:t>Pylab</a:t>
            </a:r>
            <a:endParaRPr b="0" i="0" sz="1800" u="none" cap="none" strike="noStrike">
              <a:solidFill>
                <a:schemeClr val="lt1"/>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descr="A close up of a logo&#10;&#10;Description automatically generated" id="143" name="Google Shape;143;p1"/>
          <p:cNvPicPr preferRelativeResize="0"/>
          <p:nvPr/>
        </p:nvPicPr>
        <p:blipFill rotWithShape="1">
          <a:blip r:embed="rId3">
            <a:alphaModFix amt="52999"/>
          </a:blip>
          <a:srcRect b="0" l="0" r="62945" t="0"/>
          <a:stretch/>
        </p:blipFill>
        <p:spPr>
          <a:xfrm flipH="1">
            <a:off x="9117899" y="3211537"/>
            <a:ext cx="3042362" cy="3421005"/>
          </a:xfrm>
          <a:prstGeom prst="rect">
            <a:avLst/>
          </a:prstGeom>
          <a:noFill/>
          <a:ln>
            <a:noFill/>
          </a:ln>
        </p:spPr>
      </p:pic>
      <p:grpSp>
        <p:nvGrpSpPr>
          <p:cNvPr id="144" name="Google Shape;144;p1"/>
          <p:cNvGrpSpPr/>
          <p:nvPr/>
        </p:nvGrpSpPr>
        <p:grpSpPr>
          <a:xfrm>
            <a:off x="591822" y="-328507"/>
            <a:ext cx="1386511" cy="1594060"/>
            <a:chOff x="726653" y="-517614"/>
            <a:chExt cx="2170622" cy="2495545"/>
          </a:xfrm>
        </p:grpSpPr>
        <p:sp>
          <p:nvSpPr>
            <p:cNvPr id="145" name="Google Shape;145;p1"/>
            <p:cNvSpPr/>
            <p:nvPr/>
          </p:nvSpPr>
          <p:spPr>
            <a:xfrm>
              <a:off x="796588" y="-517614"/>
              <a:ext cx="2030752" cy="2495545"/>
            </a:xfrm>
            <a:prstGeom prst="roundRect">
              <a:avLst>
                <a:gd fmla="val 8585" name="adj"/>
              </a:avLst>
            </a:prstGeom>
            <a:solidFill>
              <a:srgbClr val="00A7B4"/>
            </a:solidFill>
            <a:ln>
              <a:noFill/>
            </a:ln>
            <a:effectLst>
              <a:outerShdw blurRad="1524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A close up of a logo&#10;&#10;Description automatically generated" id="146" name="Google Shape;146;p1"/>
            <p:cNvPicPr preferRelativeResize="0"/>
            <p:nvPr/>
          </p:nvPicPr>
          <p:blipFill rotWithShape="1">
            <a:blip r:embed="rId4">
              <a:alphaModFix/>
            </a:blip>
            <a:srcRect b="32683" l="2416" r="76119" t="34766"/>
            <a:stretch/>
          </p:blipFill>
          <p:spPr>
            <a:xfrm>
              <a:off x="726653" y="443679"/>
              <a:ext cx="2170622" cy="1369427"/>
            </a:xfrm>
            <a:prstGeom prst="rect">
              <a:avLst/>
            </a:prstGeom>
            <a:noFill/>
            <a:ln>
              <a:noFill/>
            </a:ln>
          </p:spPr>
        </p:pic>
      </p:grpSp>
      <p:sp>
        <p:nvSpPr>
          <p:cNvPr id="147" name="Google Shape;147;p1"/>
          <p:cNvSpPr txBox="1"/>
          <p:nvPr/>
        </p:nvSpPr>
        <p:spPr>
          <a:xfrm>
            <a:off x="2023004" y="76569"/>
            <a:ext cx="994039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rgbClr val="0198A3"/>
                </a:solidFill>
                <a:latin typeface="Dosis"/>
                <a:ea typeface="Dosis"/>
                <a:cs typeface="Dosis"/>
                <a:sym typeface="Dosis"/>
              </a:rPr>
              <a:t>Nama Kelompok: pyLab</a:t>
            </a:r>
            <a:endParaRPr b="1" i="0" sz="1800" u="none" cap="none" strike="noStrike">
              <a:solidFill>
                <a:srgbClr val="0198A3"/>
              </a:solidFill>
              <a:latin typeface="Dosis"/>
              <a:ea typeface="Dosis"/>
              <a:cs typeface="Dosis"/>
              <a:sym typeface="Dosis"/>
            </a:endParaRPr>
          </a:p>
          <a:p>
            <a:pPr indent="0" lvl="0" marL="0" marR="0" rtl="0" algn="l">
              <a:spcBef>
                <a:spcPts val="0"/>
              </a:spcBef>
              <a:spcAft>
                <a:spcPts val="0"/>
              </a:spcAft>
              <a:buNone/>
            </a:pPr>
            <a:r>
              <a:rPr b="1" i="0" lang="en-US" sz="1800" u="none" cap="none" strike="noStrike">
                <a:solidFill>
                  <a:srgbClr val="0198A3"/>
                </a:solidFill>
                <a:latin typeface="Dosis"/>
                <a:ea typeface="Dosis"/>
                <a:cs typeface="Dosis"/>
                <a:sym typeface="Dosis"/>
              </a:rPr>
              <a:t>Stage: 1</a:t>
            </a:r>
            <a:endParaRPr/>
          </a:p>
          <a:p>
            <a:pPr indent="0" lvl="0" marL="0" marR="0" rtl="0" algn="l">
              <a:spcBef>
                <a:spcPts val="0"/>
              </a:spcBef>
              <a:spcAft>
                <a:spcPts val="0"/>
              </a:spcAft>
              <a:buNone/>
            </a:pPr>
            <a:r>
              <a:rPr b="1" i="0" lang="en-US" sz="1800" u="none" cap="none" strike="noStrike">
                <a:solidFill>
                  <a:srgbClr val="0198A3"/>
                </a:solidFill>
                <a:latin typeface="Dosis"/>
                <a:ea typeface="Dosis"/>
                <a:cs typeface="Dosis"/>
                <a:sym typeface="Dosis"/>
              </a:rPr>
              <a:t>Mentor: M Mirza Fahmi </a:t>
            </a:r>
            <a:endParaRPr/>
          </a:p>
        </p:txBody>
      </p:sp>
      <p:sp>
        <p:nvSpPr>
          <p:cNvPr id="148" name="Google Shape;148;p1"/>
          <p:cNvSpPr/>
          <p:nvPr/>
        </p:nvSpPr>
        <p:spPr>
          <a:xfrm>
            <a:off x="228525" y="2611375"/>
            <a:ext cx="11768400" cy="1065300"/>
          </a:xfrm>
          <a:prstGeom prst="roundRect">
            <a:avLst>
              <a:gd fmla="val 3694" name="adj"/>
            </a:avLst>
          </a:prstGeom>
          <a:solidFill>
            <a:srgbClr val="F2F2F2"/>
          </a:solidFill>
          <a:ln cap="flat" cmpd="sng" w="38100">
            <a:solidFill>
              <a:srgbClr val="01AAB7"/>
            </a:solidFill>
            <a:prstDash val="solid"/>
            <a:miter lim="800000"/>
            <a:headEnd len="sm" w="sm" type="none"/>
            <a:tailEnd len="sm" w="sm" type="none"/>
          </a:ln>
          <a:effectLst>
            <a:outerShdw blurRad="1016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49" name="Google Shape;149;p1"/>
          <p:cNvSpPr txBox="1"/>
          <p:nvPr/>
        </p:nvSpPr>
        <p:spPr>
          <a:xfrm>
            <a:off x="262125" y="2661237"/>
            <a:ext cx="117348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200" u="none" cap="none" strike="noStrike">
                <a:solidFill>
                  <a:schemeClr val="dk1"/>
                </a:solidFill>
                <a:latin typeface="Dosis"/>
                <a:ea typeface="Dosis"/>
                <a:cs typeface="Dosis"/>
                <a:sym typeface="Dosis"/>
              </a:rPr>
              <a:t>Poin pembahasan:</a:t>
            </a:r>
            <a:endParaRPr/>
          </a:p>
          <a:p>
            <a:pPr indent="0" lvl="0" marL="0" marR="0" rtl="0" algn="l">
              <a:spcBef>
                <a:spcPts val="0"/>
              </a:spcBef>
              <a:spcAft>
                <a:spcPts val="0"/>
              </a:spcAft>
              <a:buNone/>
            </a:pPr>
            <a:r>
              <a:rPr lang="en-US" sz="1200">
                <a:solidFill>
                  <a:schemeClr val="dk1"/>
                </a:solidFill>
                <a:latin typeface="Dosis"/>
                <a:ea typeface="Dosis"/>
                <a:cs typeface="Dosis"/>
                <a:sym typeface="Dosis"/>
              </a:rPr>
              <a:t>1. Deskriptif statistik</a:t>
            </a:r>
            <a:endParaRPr sz="1200">
              <a:solidFill>
                <a:schemeClr val="dk1"/>
              </a:solidFill>
              <a:latin typeface="Dosis"/>
              <a:ea typeface="Dosis"/>
              <a:cs typeface="Dosis"/>
              <a:sym typeface="Dosis"/>
            </a:endParaRPr>
          </a:p>
          <a:p>
            <a:pPr indent="0" lvl="0" marL="0" marR="0" rtl="0" algn="l">
              <a:spcBef>
                <a:spcPts val="0"/>
              </a:spcBef>
              <a:spcAft>
                <a:spcPts val="0"/>
              </a:spcAft>
              <a:buNone/>
            </a:pPr>
            <a:r>
              <a:rPr lang="en-US" sz="1200">
                <a:solidFill>
                  <a:schemeClr val="dk1"/>
                </a:solidFill>
                <a:latin typeface="Dosis"/>
                <a:ea typeface="Dosis"/>
                <a:cs typeface="Dosis"/>
                <a:sym typeface="Dosis"/>
              </a:rPr>
              <a:t>2. Analisis univariat</a:t>
            </a:r>
            <a:endParaRPr sz="1200">
              <a:solidFill>
                <a:schemeClr val="dk1"/>
              </a:solidFill>
              <a:latin typeface="Dosis"/>
              <a:ea typeface="Dosis"/>
              <a:cs typeface="Dosis"/>
              <a:sym typeface="Dosis"/>
            </a:endParaRPr>
          </a:p>
          <a:p>
            <a:pPr indent="0" lvl="0" marL="0" marR="0" rtl="0" algn="l">
              <a:spcBef>
                <a:spcPts val="0"/>
              </a:spcBef>
              <a:spcAft>
                <a:spcPts val="0"/>
              </a:spcAft>
              <a:buNone/>
            </a:pPr>
            <a:r>
              <a:rPr lang="en-US" sz="1200">
                <a:solidFill>
                  <a:schemeClr val="dk1"/>
                </a:solidFill>
                <a:latin typeface="Dosis"/>
                <a:ea typeface="Dosis"/>
                <a:cs typeface="Dosis"/>
                <a:sym typeface="Dosis"/>
              </a:rPr>
              <a:t>3. Analisis multivariat</a:t>
            </a:r>
            <a:endParaRPr sz="1200">
              <a:solidFill>
                <a:schemeClr val="dk1"/>
              </a:solidFill>
              <a:latin typeface="Dosis"/>
              <a:ea typeface="Dosis"/>
              <a:cs typeface="Dosis"/>
              <a:sym typeface="Dosis"/>
            </a:endParaRPr>
          </a:p>
          <a:p>
            <a:pPr indent="0" lvl="0" marL="0" marR="0" rtl="0" algn="l">
              <a:spcBef>
                <a:spcPts val="0"/>
              </a:spcBef>
              <a:spcAft>
                <a:spcPts val="0"/>
              </a:spcAft>
              <a:buNone/>
            </a:pPr>
            <a:r>
              <a:rPr lang="en-US" sz="1200">
                <a:solidFill>
                  <a:schemeClr val="dk1"/>
                </a:solidFill>
                <a:latin typeface="Dosis"/>
                <a:ea typeface="Dosis"/>
                <a:cs typeface="Dosis"/>
                <a:sym typeface="Dosis"/>
              </a:rPr>
              <a:t>4. Business insight </a:t>
            </a:r>
            <a:endParaRPr/>
          </a:p>
          <a:p>
            <a:pPr indent="0" lvl="0" marL="0" marR="0" rtl="0" algn="l">
              <a:spcBef>
                <a:spcPts val="0"/>
              </a:spcBef>
              <a:spcAft>
                <a:spcPts val="0"/>
              </a:spcAft>
              <a:buNone/>
            </a:pPr>
            <a:r>
              <a:t/>
            </a:r>
            <a:endParaRPr sz="1200">
              <a:solidFill>
                <a:schemeClr val="dk1"/>
              </a:solidFill>
              <a:latin typeface="Dosis"/>
              <a:ea typeface="Dosis"/>
              <a:cs typeface="Dosis"/>
              <a:sym typeface="Dosis"/>
            </a:endParaRPr>
          </a:p>
        </p:txBody>
      </p:sp>
      <p:sp>
        <p:nvSpPr>
          <p:cNvPr id="150" name="Google Shape;150;p1"/>
          <p:cNvSpPr/>
          <p:nvPr/>
        </p:nvSpPr>
        <p:spPr>
          <a:xfrm>
            <a:off x="245325" y="3794101"/>
            <a:ext cx="11768400" cy="1385400"/>
          </a:xfrm>
          <a:prstGeom prst="roundRect">
            <a:avLst>
              <a:gd fmla="val 3694" name="adj"/>
            </a:avLst>
          </a:prstGeom>
          <a:solidFill>
            <a:srgbClr val="F2F2F2"/>
          </a:solidFill>
          <a:ln cap="flat" cmpd="sng" w="38100">
            <a:solidFill>
              <a:srgbClr val="01AAB7"/>
            </a:solidFill>
            <a:prstDash val="solid"/>
            <a:miter lim="800000"/>
            <a:headEnd len="sm" w="sm" type="none"/>
            <a:tailEnd len="sm" w="sm" type="none"/>
          </a:ln>
          <a:effectLst>
            <a:outerShdw blurRad="1016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51" name="Google Shape;151;p1"/>
          <p:cNvSpPr txBox="1"/>
          <p:nvPr/>
        </p:nvSpPr>
        <p:spPr>
          <a:xfrm>
            <a:off x="262125" y="3858203"/>
            <a:ext cx="11734800" cy="156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Dosis"/>
                <a:ea typeface="Dosis"/>
                <a:cs typeface="Dosis"/>
                <a:sym typeface="Dosis"/>
              </a:rPr>
              <a:t>Hasil Diskusi:</a:t>
            </a:r>
            <a:endParaRPr/>
          </a:p>
          <a:p>
            <a:pPr indent="0" lvl="0" marL="0" marR="0" rtl="0" algn="l">
              <a:spcBef>
                <a:spcPts val="0"/>
              </a:spcBef>
              <a:spcAft>
                <a:spcPts val="0"/>
              </a:spcAft>
              <a:buNone/>
            </a:pPr>
            <a:r>
              <a:rPr lang="en-US" sz="1200">
                <a:solidFill>
                  <a:schemeClr val="dk1"/>
                </a:solidFill>
                <a:latin typeface="Dosis"/>
                <a:ea typeface="Dosis"/>
                <a:cs typeface="Dosis"/>
                <a:sym typeface="Dosis"/>
              </a:rPr>
              <a:t>1.. Value dalam suatu kolom yang memiliki nilai paling sedikit lebih baik dihapus untuk mengurangi  dimensionality curse</a:t>
            </a:r>
            <a:endParaRPr/>
          </a:p>
          <a:p>
            <a:pPr indent="0" lvl="0" marL="0" marR="0" rtl="0" algn="l">
              <a:spcBef>
                <a:spcPts val="0"/>
              </a:spcBef>
              <a:spcAft>
                <a:spcPts val="0"/>
              </a:spcAft>
              <a:buNone/>
            </a:pPr>
            <a:r>
              <a:rPr lang="en-US" sz="1200">
                <a:solidFill>
                  <a:schemeClr val="dk1"/>
                </a:solidFill>
                <a:latin typeface="Dosis"/>
                <a:ea typeface="Dosis"/>
                <a:cs typeface="Dosis"/>
                <a:sym typeface="Dosis"/>
              </a:rPr>
              <a:t>2. Jika ada 2 kolom yang diindikasi memiliki </a:t>
            </a:r>
            <a:r>
              <a:rPr lang="en-US" sz="1200">
                <a:solidFill>
                  <a:schemeClr val="dk1"/>
                </a:solidFill>
                <a:latin typeface="Dosis"/>
                <a:ea typeface="Dosis"/>
                <a:cs typeface="Dosis"/>
                <a:sym typeface="Dosis"/>
              </a:rPr>
              <a:t>multicollinearity</a:t>
            </a:r>
            <a:r>
              <a:rPr lang="en-US" sz="1200">
                <a:solidFill>
                  <a:schemeClr val="dk1"/>
                </a:solidFill>
                <a:latin typeface="Dosis"/>
                <a:ea typeface="Dosis"/>
                <a:cs typeface="Dosis"/>
                <a:sym typeface="Dosis"/>
              </a:rPr>
              <a:t>, pilih salah satu </a:t>
            </a:r>
            <a:endParaRPr/>
          </a:p>
          <a:p>
            <a:pPr indent="0" lvl="0" marL="0" marR="0" rtl="0" algn="l">
              <a:spcBef>
                <a:spcPts val="0"/>
              </a:spcBef>
              <a:spcAft>
                <a:spcPts val="0"/>
              </a:spcAft>
              <a:buNone/>
            </a:pPr>
            <a:r>
              <a:rPr lang="en-US" sz="1200">
                <a:solidFill>
                  <a:schemeClr val="dk1"/>
                </a:solidFill>
                <a:latin typeface="Dosis"/>
                <a:ea typeface="Dosis"/>
                <a:cs typeface="Dosis"/>
                <a:sym typeface="Dosis"/>
              </a:rPr>
              <a:t>3. Untuk menentukan data kategorikal sebagai feature dilakukan analisis hipotesis </a:t>
            </a:r>
            <a:endParaRPr/>
          </a:p>
          <a:p>
            <a:pPr indent="0" lvl="0" marL="0" marR="0" rtl="0" algn="l">
              <a:spcBef>
                <a:spcPts val="0"/>
              </a:spcBef>
              <a:spcAft>
                <a:spcPts val="0"/>
              </a:spcAft>
              <a:buNone/>
            </a:pPr>
            <a:r>
              <a:rPr lang="en-US" sz="1200">
                <a:solidFill>
                  <a:schemeClr val="dk1"/>
                </a:solidFill>
                <a:latin typeface="Dosis"/>
                <a:ea typeface="Dosis"/>
                <a:cs typeface="Dosis"/>
                <a:sym typeface="Dosis"/>
              </a:rPr>
              <a:t>4. Data null dilakukan imputasi dulu sebelum diproses ke ML </a:t>
            </a:r>
            <a:endParaRPr/>
          </a:p>
          <a:p>
            <a:pPr indent="0" lvl="0" marL="0" marR="0" rtl="0" algn="l">
              <a:spcBef>
                <a:spcPts val="0"/>
              </a:spcBef>
              <a:spcAft>
                <a:spcPts val="0"/>
              </a:spcAft>
              <a:buNone/>
            </a:pPr>
            <a:r>
              <a:rPr lang="en-US" sz="1200">
                <a:solidFill>
                  <a:schemeClr val="dk1"/>
                </a:solidFill>
                <a:latin typeface="Dosis"/>
                <a:ea typeface="Dosis"/>
                <a:cs typeface="Dosis"/>
                <a:sym typeface="Dosis"/>
              </a:rPr>
              <a:t>5. Proporsi data label antara purchase dan tidak purchase terlalu timpang,, direkomendasikan melakukan balancing (metode SMOTE)</a:t>
            </a:r>
            <a:endParaRPr sz="1200">
              <a:solidFill>
                <a:schemeClr val="dk1"/>
              </a:solidFill>
              <a:latin typeface="Dosis"/>
              <a:ea typeface="Dosis"/>
              <a:cs typeface="Dosis"/>
              <a:sym typeface="Dosis"/>
            </a:endParaRPr>
          </a:p>
          <a:p>
            <a:pPr indent="0" lvl="0" marL="0" marR="0" rtl="0" algn="l">
              <a:spcBef>
                <a:spcPts val="0"/>
              </a:spcBef>
              <a:spcAft>
                <a:spcPts val="0"/>
              </a:spcAft>
              <a:buNone/>
            </a:pPr>
            <a:r>
              <a:rPr lang="en-US" sz="1200">
                <a:solidFill>
                  <a:schemeClr val="dk1"/>
                </a:solidFill>
                <a:latin typeface="Dosis"/>
                <a:ea typeface="Dosis"/>
                <a:cs typeface="Dosis"/>
                <a:sym typeface="Dosis"/>
              </a:rPr>
              <a:t>6. Ditemukan data duplikat setelah melakukan dropping pada kolom CustomerID</a:t>
            </a:r>
            <a:endParaRPr sz="1200">
              <a:solidFill>
                <a:schemeClr val="dk1"/>
              </a:solidFill>
              <a:latin typeface="Dosis"/>
              <a:ea typeface="Dosis"/>
              <a:cs typeface="Dosis"/>
              <a:sym typeface="Dosis"/>
            </a:endParaRPr>
          </a:p>
          <a:p>
            <a:pPr indent="0" lvl="0" marL="0" marR="0" rtl="0" algn="l">
              <a:spcBef>
                <a:spcPts val="0"/>
              </a:spcBef>
              <a:spcAft>
                <a:spcPts val="0"/>
              </a:spcAft>
              <a:buNone/>
            </a:pPr>
            <a:r>
              <a:t/>
            </a:r>
            <a:endParaRPr b="1" sz="1200">
              <a:solidFill>
                <a:schemeClr val="dk1"/>
              </a:solidFill>
              <a:latin typeface="Dosis"/>
              <a:ea typeface="Dosis"/>
              <a:cs typeface="Dosis"/>
              <a:sym typeface="Dosis"/>
            </a:endParaRPr>
          </a:p>
        </p:txBody>
      </p:sp>
      <p:sp>
        <p:nvSpPr>
          <p:cNvPr id="152" name="Google Shape;152;p1"/>
          <p:cNvSpPr/>
          <p:nvPr/>
        </p:nvSpPr>
        <p:spPr>
          <a:xfrm>
            <a:off x="228575" y="5257451"/>
            <a:ext cx="11768400" cy="1431000"/>
          </a:xfrm>
          <a:prstGeom prst="roundRect">
            <a:avLst>
              <a:gd fmla="val 3694" name="adj"/>
            </a:avLst>
          </a:prstGeom>
          <a:solidFill>
            <a:srgbClr val="F2F2F2"/>
          </a:solidFill>
          <a:ln cap="flat" cmpd="sng" w="38100">
            <a:solidFill>
              <a:srgbClr val="01AAB7"/>
            </a:solidFill>
            <a:prstDash val="solid"/>
            <a:miter lim="800000"/>
            <a:headEnd len="sm" w="sm" type="none"/>
            <a:tailEnd len="sm" w="sm" type="none"/>
          </a:ln>
          <a:effectLst>
            <a:outerShdw blurRad="1016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53" name="Google Shape;153;p1"/>
          <p:cNvSpPr txBox="1"/>
          <p:nvPr/>
        </p:nvSpPr>
        <p:spPr>
          <a:xfrm>
            <a:off x="314325" y="5257451"/>
            <a:ext cx="11734800" cy="1385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Dosis"/>
                <a:ea typeface="Dosis"/>
                <a:cs typeface="Dosis"/>
                <a:sym typeface="Dosis"/>
              </a:rPr>
              <a:t>Tindak Lanjut:</a:t>
            </a:r>
            <a:endParaRPr/>
          </a:p>
          <a:p>
            <a:pPr indent="-228600" lvl="0" marL="228600" marR="0" rtl="0" algn="l">
              <a:spcBef>
                <a:spcPts val="0"/>
              </a:spcBef>
              <a:spcAft>
                <a:spcPts val="0"/>
              </a:spcAft>
              <a:buClr>
                <a:schemeClr val="dk1"/>
              </a:buClr>
              <a:buSzPts val="1200"/>
              <a:buFont typeface="Dosis"/>
              <a:buAutoNum type="arabicPeriod"/>
            </a:pPr>
            <a:r>
              <a:rPr lang="en-US" sz="1200">
                <a:solidFill>
                  <a:schemeClr val="dk1"/>
                </a:solidFill>
                <a:latin typeface="Dosis"/>
                <a:ea typeface="Dosis"/>
                <a:cs typeface="Dosis"/>
                <a:sym typeface="Dosis"/>
              </a:rPr>
              <a:t>Pada bagian grafik categorical column, data gender terdapat 3 unique value. Fe male merupakan value 'Female' yang diindikasi salah penulisan </a:t>
            </a:r>
            <a:endParaRPr/>
          </a:p>
          <a:p>
            <a:pPr indent="-228600" lvl="0" marL="228600" marR="0" rtl="0" algn="l">
              <a:spcBef>
                <a:spcPts val="0"/>
              </a:spcBef>
              <a:spcAft>
                <a:spcPts val="0"/>
              </a:spcAft>
              <a:buClr>
                <a:schemeClr val="dk1"/>
              </a:buClr>
              <a:buSzPts val="1200"/>
              <a:buFont typeface="Dosis"/>
              <a:buAutoNum type="arabicPeriod"/>
            </a:pPr>
            <a:r>
              <a:rPr lang="en-US" sz="1200">
                <a:solidFill>
                  <a:schemeClr val="dk1"/>
                </a:solidFill>
                <a:latin typeface="Dosis"/>
                <a:ea typeface="Dosis"/>
                <a:cs typeface="Dosis"/>
                <a:sym typeface="Dosis"/>
              </a:rPr>
              <a:t>Kolom customerID di drop untuk melihat apakah ada data duplicate </a:t>
            </a:r>
            <a:endParaRPr sz="1200">
              <a:solidFill>
                <a:schemeClr val="dk1"/>
              </a:solidFill>
              <a:latin typeface="Dosis"/>
              <a:ea typeface="Dosis"/>
              <a:cs typeface="Dosis"/>
              <a:sym typeface="Dosis"/>
            </a:endParaRPr>
          </a:p>
          <a:p>
            <a:pPr indent="-228600" lvl="0" marL="228600" marR="0" rtl="0" algn="l">
              <a:spcBef>
                <a:spcPts val="0"/>
              </a:spcBef>
              <a:spcAft>
                <a:spcPts val="0"/>
              </a:spcAft>
              <a:buClr>
                <a:schemeClr val="dk1"/>
              </a:buClr>
              <a:buSzPts val="1200"/>
              <a:buFont typeface="Dosis"/>
              <a:buAutoNum type="arabicPeriod"/>
            </a:pPr>
            <a:r>
              <a:rPr lang="en-US" sz="1200">
                <a:solidFill>
                  <a:schemeClr val="dk1"/>
                </a:solidFill>
                <a:latin typeface="Dosis"/>
                <a:ea typeface="Dosis"/>
                <a:cs typeface="Dosis"/>
                <a:sym typeface="Dosis"/>
              </a:rPr>
              <a:t>Value freelancer pada grafik Occupation lebih baik dihapus karena jumlahnya sangat sedikit</a:t>
            </a:r>
            <a:endParaRPr sz="1200">
              <a:solidFill>
                <a:schemeClr val="dk1"/>
              </a:solidFill>
              <a:latin typeface="Dosis"/>
              <a:ea typeface="Dosis"/>
              <a:cs typeface="Dosis"/>
              <a:sym typeface="Dosis"/>
            </a:endParaRPr>
          </a:p>
          <a:p>
            <a:pPr indent="-228600" lvl="0" marL="228600" marR="0" rtl="0" algn="l">
              <a:spcBef>
                <a:spcPts val="0"/>
              </a:spcBef>
              <a:spcAft>
                <a:spcPts val="0"/>
              </a:spcAft>
              <a:buClr>
                <a:schemeClr val="dk1"/>
              </a:buClr>
              <a:buSzPts val="1200"/>
              <a:buFont typeface="Dosis"/>
              <a:buAutoNum type="arabicPeriod"/>
            </a:pPr>
            <a:r>
              <a:rPr lang="en-US" sz="1200">
                <a:solidFill>
                  <a:schemeClr val="dk1"/>
                </a:solidFill>
                <a:latin typeface="Dosis"/>
                <a:ea typeface="Dosis"/>
                <a:cs typeface="Dosis"/>
                <a:sym typeface="Dosis"/>
              </a:rPr>
              <a:t>Column NumberOfPersonVisiting dengan column NumberOfChildrenVisiting akan digabungkan menjadi kolom baru “TotalVisiting” sebagai feature</a:t>
            </a:r>
            <a:endParaRPr sz="1200">
              <a:solidFill>
                <a:schemeClr val="dk1"/>
              </a:solidFill>
              <a:latin typeface="Dosis"/>
              <a:ea typeface="Dosis"/>
              <a:cs typeface="Dosis"/>
              <a:sym typeface="Dosis"/>
            </a:endParaRPr>
          </a:p>
          <a:p>
            <a:pPr indent="-228600" lvl="0" marL="228600" marR="0" rtl="0" algn="l">
              <a:spcBef>
                <a:spcPts val="0"/>
              </a:spcBef>
              <a:spcAft>
                <a:spcPts val="0"/>
              </a:spcAft>
              <a:buClr>
                <a:schemeClr val="dk1"/>
              </a:buClr>
              <a:buSzPts val="1200"/>
              <a:buFont typeface="Dosis"/>
              <a:buAutoNum type="arabicPeriod"/>
            </a:pPr>
            <a:r>
              <a:rPr lang="en-US" sz="1200">
                <a:solidFill>
                  <a:schemeClr val="dk1"/>
                </a:solidFill>
                <a:latin typeface="Dosis"/>
                <a:ea typeface="Dosis"/>
                <a:cs typeface="Dosis"/>
                <a:sym typeface="Dosis"/>
              </a:rPr>
              <a:t>Dilakukan analisis mendalam terkait segmentasi product terhadap NumberOfFollowup, supaya bisa dijadikan insight terkait strategi per marketing per product</a:t>
            </a:r>
            <a:endParaRPr/>
          </a:p>
          <a:p>
            <a:pPr indent="-228600" lvl="0" marL="228600" marR="0" rtl="0" algn="l">
              <a:spcBef>
                <a:spcPts val="0"/>
              </a:spcBef>
              <a:spcAft>
                <a:spcPts val="0"/>
              </a:spcAft>
              <a:buSzPts val="1200"/>
              <a:buFont typeface="Dosis"/>
              <a:buAutoNum type="arabicPeriod"/>
            </a:pPr>
            <a:r>
              <a:rPr lang="en-US" sz="1200">
                <a:latin typeface="Dosis"/>
                <a:ea typeface="Dosis"/>
                <a:cs typeface="Dosis"/>
                <a:sym typeface="Dosis"/>
              </a:rPr>
              <a:t>Akan mencoba melakukan balancing data ketika tahap pre processing, untuk mendapat hasil terbaik</a:t>
            </a:r>
            <a:endParaRPr sz="1200">
              <a:latin typeface="Dosis"/>
              <a:ea typeface="Dosis"/>
              <a:cs typeface="Dosis"/>
              <a:sym typeface="Dosis"/>
            </a:endParaRPr>
          </a:p>
        </p:txBody>
      </p:sp>
      <p:sp>
        <p:nvSpPr>
          <p:cNvPr id="154" name="Google Shape;154;p1"/>
          <p:cNvSpPr/>
          <p:nvPr/>
        </p:nvSpPr>
        <p:spPr>
          <a:xfrm>
            <a:off x="228600" y="1385304"/>
            <a:ext cx="11768328" cy="1108652"/>
          </a:xfrm>
          <a:prstGeom prst="roundRect">
            <a:avLst>
              <a:gd fmla="val 3694" name="adj"/>
            </a:avLst>
          </a:prstGeom>
          <a:solidFill>
            <a:srgbClr val="F2F2F2"/>
          </a:solidFill>
          <a:ln cap="flat" cmpd="sng" w="38100">
            <a:solidFill>
              <a:srgbClr val="01AAB7"/>
            </a:solidFill>
            <a:prstDash val="solid"/>
            <a:miter lim="800000"/>
            <a:headEnd len="sm" w="sm" type="none"/>
            <a:tailEnd len="sm" w="sm" type="none"/>
          </a:ln>
          <a:effectLst>
            <a:outerShdw blurRad="1016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55" name="Google Shape;155;p1"/>
          <p:cNvSpPr txBox="1"/>
          <p:nvPr/>
        </p:nvSpPr>
        <p:spPr>
          <a:xfrm>
            <a:off x="228600" y="1385303"/>
            <a:ext cx="1173480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Dosis"/>
                <a:ea typeface="Dosis"/>
                <a:cs typeface="Dosis"/>
                <a:sym typeface="Dosis"/>
              </a:rPr>
              <a:t>Pembagian tugas di stage ini:</a:t>
            </a:r>
            <a:endParaRPr/>
          </a:p>
          <a:p>
            <a:pPr indent="0" lvl="0" marL="0" marR="0" rtl="0" algn="l">
              <a:spcBef>
                <a:spcPts val="0"/>
              </a:spcBef>
              <a:spcAft>
                <a:spcPts val="0"/>
              </a:spcAft>
              <a:buNone/>
            </a:pPr>
            <a:r>
              <a:rPr lang="en-US" sz="1200">
                <a:solidFill>
                  <a:schemeClr val="dk1"/>
                </a:solidFill>
                <a:latin typeface="Dosis"/>
                <a:ea typeface="Dosis"/>
                <a:cs typeface="Dosis"/>
                <a:sym typeface="Dosis"/>
              </a:rPr>
              <a:t>Nama:  Indah – notulen </a:t>
            </a:r>
            <a:endParaRPr/>
          </a:p>
          <a:p>
            <a:pPr indent="0" lvl="0" marL="0" marR="0" rtl="0" algn="l">
              <a:spcBef>
                <a:spcPts val="0"/>
              </a:spcBef>
              <a:spcAft>
                <a:spcPts val="0"/>
              </a:spcAft>
              <a:buNone/>
            </a:pPr>
            <a:r>
              <a:rPr lang="en-US" sz="1200">
                <a:solidFill>
                  <a:schemeClr val="dk1"/>
                </a:solidFill>
                <a:latin typeface="Dosis"/>
                <a:ea typeface="Dosis"/>
                <a:cs typeface="Dosis"/>
                <a:sym typeface="Dosis"/>
              </a:rPr>
              <a:t>Nama: Abram, Cesil, Mardi – laporan project</a:t>
            </a:r>
            <a:endParaRPr/>
          </a:p>
          <a:p>
            <a:pPr indent="0" lvl="0" marL="0" marR="0" rtl="0" algn="l">
              <a:spcBef>
                <a:spcPts val="0"/>
              </a:spcBef>
              <a:spcAft>
                <a:spcPts val="0"/>
              </a:spcAft>
              <a:buNone/>
            </a:pPr>
            <a:r>
              <a:rPr lang="en-US" sz="1200">
                <a:solidFill>
                  <a:schemeClr val="dk1"/>
                </a:solidFill>
                <a:latin typeface="Dosis"/>
                <a:ea typeface="Dosis"/>
                <a:cs typeface="Dosis"/>
                <a:sym typeface="Dosis"/>
              </a:rPr>
              <a:t>Nama: Reza, Yandri, Feri – source code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descr="A close up of a logo&#10;&#10;Description automatically generated" id="160" name="Google Shape;160;g1208c2aa670_0_0"/>
          <p:cNvPicPr preferRelativeResize="0"/>
          <p:nvPr/>
        </p:nvPicPr>
        <p:blipFill rotWithShape="1">
          <a:blip r:embed="rId3">
            <a:alphaModFix amt="52999"/>
          </a:blip>
          <a:srcRect b="0" l="0" r="62945" t="0"/>
          <a:stretch/>
        </p:blipFill>
        <p:spPr>
          <a:xfrm flipH="1">
            <a:off x="9117901" y="3211537"/>
            <a:ext cx="3042360" cy="3421006"/>
          </a:xfrm>
          <a:prstGeom prst="rect">
            <a:avLst/>
          </a:prstGeom>
          <a:noFill/>
          <a:ln>
            <a:noFill/>
          </a:ln>
        </p:spPr>
      </p:pic>
      <p:grpSp>
        <p:nvGrpSpPr>
          <p:cNvPr id="161" name="Google Shape;161;g1208c2aa670_0_0"/>
          <p:cNvGrpSpPr/>
          <p:nvPr/>
        </p:nvGrpSpPr>
        <p:grpSpPr>
          <a:xfrm>
            <a:off x="591850" y="-328527"/>
            <a:ext cx="1386593" cy="1594062"/>
            <a:chOff x="726653" y="-517614"/>
            <a:chExt cx="2170621" cy="2495400"/>
          </a:xfrm>
        </p:grpSpPr>
        <p:sp>
          <p:nvSpPr>
            <p:cNvPr id="162" name="Google Shape;162;g1208c2aa670_0_0"/>
            <p:cNvSpPr/>
            <p:nvPr/>
          </p:nvSpPr>
          <p:spPr>
            <a:xfrm>
              <a:off x="796588" y="-517614"/>
              <a:ext cx="2030700" cy="2495400"/>
            </a:xfrm>
            <a:prstGeom prst="roundRect">
              <a:avLst>
                <a:gd fmla="val 8585" name="adj"/>
              </a:avLst>
            </a:prstGeom>
            <a:solidFill>
              <a:srgbClr val="00A7B4"/>
            </a:solidFill>
            <a:ln>
              <a:noFill/>
            </a:ln>
            <a:effectLst>
              <a:outerShdw blurRad="1524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close up of a logo&#10;&#10;Description automatically generated" id="163" name="Google Shape;163;g1208c2aa670_0_0"/>
            <p:cNvPicPr preferRelativeResize="0"/>
            <p:nvPr/>
          </p:nvPicPr>
          <p:blipFill rotWithShape="1">
            <a:blip r:embed="rId4">
              <a:alphaModFix/>
            </a:blip>
            <a:srcRect b="32684" l="2416" r="76117" t="34764"/>
            <a:stretch/>
          </p:blipFill>
          <p:spPr>
            <a:xfrm>
              <a:off x="726653" y="443679"/>
              <a:ext cx="2170621" cy="1369427"/>
            </a:xfrm>
            <a:prstGeom prst="rect">
              <a:avLst/>
            </a:prstGeom>
            <a:noFill/>
            <a:ln>
              <a:noFill/>
            </a:ln>
          </p:spPr>
        </p:pic>
      </p:grpSp>
      <p:sp>
        <p:nvSpPr>
          <p:cNvPr id="164" name="Google Shape;164;g1208c2aa670_0_0"/>
          <p:cNvSpPr txBox="1"/>
          <p:nvPr/>
        </p:nvSpPr>
        <p:spPr>
          <a:xfrm>
            <a:off x="2023004" y="76569"/>
            <a:ext cx="99405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198A3"/>
                </a:solidFill>
                <a:latin typeface="Dosis"/>
                <a:ea typeface="Dosis"/>
                <a:cs typeface="Dosis"/>
                <a:sym typeface="Dosis"/>
              </a:rPr>
              <a:t>Nama Kelompok: pyLab</a:t>
            </a:r>
            <a:endParaRPr b="1" i="0" sz="1800" u="none" cap="none" strike="noStrike">
              <a:solidFill>
                <a:srgbClr val="0198A3"/>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198A3"/>
                </a:solidFill>
                <a:latin typeface="Dosis"/>
                <a:ea typeface="Dosis"/>
                <a:cs typeface="Dosis"/>
                <a:sym typeface="Dosis"/>
              </a:rPr>
              <a:t>Stage: </a:t>
            </a:r>
            <a:r>
              <a:rPr b="1" lang="en-US" sz="1800">
                <a:solidFill>
                  <a:srgbClr val="0198A3"/>
                </a:solidFill>
                <a:latin typeface="Dosis"/>
                <a:ea typeface="Dosis"/>
                <a:cs typeface="Dosis"/>
                <a:sym typeface="Dosis"/>
              </a:rPr>
              <a:t>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198A3"/>
                </a:solidFill>
                <a:latin typeface="Dosis"/>
                <a:ea typeface="Dosis"/>
                <a:cs typeface="Dosis"/>
                <a:sym typeface="Dosis"/>
              </a:rPr>
              <a:t>Mentor: M Mirza Fahmi </a:t>
            </a:r>
            <a:endParaRPr b="0" i="0" sz="1400" u="none" cap="none" strike="noStrike">
              <a:solidFill>
                <a:srgbClr val="000000"/>
              </a:solidFill>
              <a:latin typeface="Arial"/>
              <a:ea typeface="Arial"/>
              <a:cs typeface="Arial"/>
              <a:sym typeface="Arial"/>
            </a:endParaRPr>
          </a:p>
        </p:txBody>
      </p:sp>
      <p:sp>
        <p:nvSpPr>
          <p:cNvPr id="165" name="Google Shape;165;g1208c2aa670_0_0"/>
          <p:cNvSpPr/>
          <p:nvPr/>
        </p:nvSpPr>
        <p:spPr>
          <a:xfrm>
            <a:off x="228525" y="2611375"/>
            <a:ext cx="11768400" cy="1065300"/>
          </a:xfrm>
          <a:prstGeom prst="roundRect">
            <a:avLst>
              <a:gd fmla="val 3694" name="adj"/>
            </a:avLst>
          </a:prstGeom>
          <a:solidFill>
            <a:srgbClr val="F2F2F2"/>
          </a:solidFill>
          <a:ln cap="flat" cmpd="sng" w="38100">
            <a:solidFill>
              <a:srgbClr val="01AAB7"/>
            </a:solidFill>
            <a:prstDash val="solid"/>
            <a:miter lim="800000"/>
            <a:headEnd len="sm" w="sm" type="none"/>
            <a:tailEnd len="sm" w="sm" type="none"/>
          </a:ln>
          <a:effectLst>
            <a:outerShdw blurRad="1016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6" name="Google Shape;166;g1208c2aa670_0_0"/>
          <p:cNvSpPr txBox="1"/>
          <p:nvPr/>
        </p:nvSpPr>
        <p:spPr>
          <a:xfrm>
            <a:off x="425450" y="2621412"/>
            <a:ext cx="11734800" cy="1015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Dosis"/>
                <a:ea typeface="Dosis"/>
                <a:cs typeface="Dosis"/>
                <a:sym typeface="Dosis"/>
              </a:rPr>
              <a:t>Poin pembahasan: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Dosis"/>
                <a:ea typeface="Dosis"/>
                <a:cs typeface="Dosis"/>
                <a:sym typeface="Dosis"/>
              </a:rPr>
              <a:t>1. </a:t>
            </a:r>
            <a:r>
              <a:rPr lang="en-US" sz="1200">
                <a:solidFill>
                  <a:schemeClr val="dk1"/>
                </a:solidFill>
                <a:latin typeface="Dosis"/>
                <a:ea typeface="Dosis"/>
                <a:cs typeface="Dosis"/>
                <a:sym typeface="Dosis"/>
              </a:rPr>
              <a:t>Data Preprocessing </a:t>
            </a:r>
            <a:endParaRPr sz="1200">
              <a:solidFill>
                <a:schemeClr val="dk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200"/>
              <a:buFont typeface="Arial"/>
              <a:buNone/>
            </a:pPr>
            <a:r>
              <a:rPr lang="en-US" sz="1200">
                <a:solidFill>
                  <a:schemeClr val="dk1"/>
                </a:solidFill>
                <a:latin typeface="Dosis"/>
                <a:ea typeface="Dosis"/>
                <a:cs typeface="Dosis"/>
                <a:sym typeface="Dosis"/>
              </a:rPr>
              <a:t>2. Feature Selection </a:t>
            </a:r>
            <a:endParaRPr sz="1200">
              <a:solidFill>
                <a:schemeClr val="dk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200"/>
              <a:buFont typeface="Arial"/>
              <a:buNone/>
            </a:pPr>
            <a:r>
              <a:rPr lang="en-US" sz="1200">
                <a:solidFill>
                  <a:schemeClr val="dk1"/>
                </a:solidFill>
                <a:latin typeface="Dosis"/>
                <a:ea typeface="Dosis"/>
                <a:cs typeface="Dosis"/>
                <a:sym typeface="Dosis"/>
              </a:rPr>
              <a:t>3. Imbalance class  </a:t>
            </a:r>
            <a:endParaRPr sz="1200">
              <a:solidFill>
                <a:schemeClr val="dk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Dosis"/>
              <a:ea typeface="Dosis"/>
              <a:cs typeface="Dosis"/>
              <a:sym typeface="Dosis"/>
            </a:endParaRPr>
          </a:p>
        </p:txBody>
      </p:sp>
      <p:sp>
        <p:nvSpPr>
          <p:cNvPr id="167" name="Google Shape;167;g1208c2aa670_0_0"/>
          <p:cNvSpPr/>
          <p:nvPr/>
        </p:nvSpPr>
        <p:spPr>
          <a:xfrm>
            <a:off x="245325" y="3794101"/>
            <a:ext cx="11768400" cy="1385400"/>
          </a:xfrm>
          <a:prstGeom prst="roundRect">
            <a:avLst>
              <a:gd fmla="val 3694" name="adj"/>
            </a:avLst>
          </a:prstGeom>
          <a:solidFill>
            <a:srgbClr val="F2F2F2"/>
          </a:solidFill>
          <a:ln cap="flat" cmpd="sng" w="38100">
            <a:solidFill>
              <a:srgbClr val="01AAB7"/>
            </a:solidFill>
            <a:prstDash val="solid"/>
            <a:miter lim="800000"/>
            <a:headEnd len="sm" w="sm" type="none"/>
            <a:tailEnd len="sm" w="sm" type="none"/>
          </a:ln>
          <a:effectLst>
            <a:outerShdw blurRad="1016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8" name="Google Shape;168;g1208c2aa670_0_0"/>
          <p:cNvSpPr/>
          <p:nvPr/>
        </p:nvSpPr>
        <p:spPr>
          <a:xfrm>
            <a:off x="228575" y="5257451"/>
            <a:ext cx="11768400" cy="1431000"/>
          </a:xfrm>
          <a:prstGeom prst="roundRect">
            <a:avLst>
              <a:gd fmla="val 3694" name="adj"/>
            </a:avLst>
          </a:prstGeom>
          <a:solidFill>
            <a:srgbClr val="F2F2F2"/>
          </a:solidFill>
          <a:ln cap="flat" cmpd="sng" w="38100">
            <a:solidFill>
              <a:srgbClr val="01AAB7"/>
            </a:solidFill>
            <a:prstDash val="solid"/>
            <a:miter lim="800000"/>
            <a:headEnd len="sm" w="sm" type="none"/>
            <a:tailEnd len="sm" w="sm" type="none"/>
          </a:ln>
          <a:effectLst>
            <a:outerShdw blurRad="1016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9" name="Google Shape;169;g1208c2aa670_0_0"/>
          <p:cNvSpPr txBox="1"/>
          <p:nvPr/>
        </p:nvSpPr>
        <p:spPr>
          <a:xfrm>
            <a:off x="366000" y="5296926"/>
            <a:ext cx="117348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Dosis"/>
                <a:ea typeface="Dosis"/>
                <a:cs typeface="Dosis"/>
                <a:sym typeface="Dosis"/>
              </a:rPr>
              <a:t>Tindak Lanjut: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lang="en-US" sz="1200">
                <a:solidFill>
                  <a:schemeClr val="dk1"/>
                </a:solidFill>
                <a:latin typeface="Dosis"/>
                <a:ea typeface="Dosis"/>
                <a:cs typeface="Dosis"/>
                <a:sym typeface="Dosis"/>
              </a:rPr>
              <a:t>1.Pada bagian occupation setelah dilakukan data preprocessing ternyata jumlah data point ‘Unknown’ sangat sedikit yaitu 25, bisa di drop</a:t>
            </a:r>
            <a:endParaRPr sz="1200">
              <a:solidFill>
                <a:schemeClr val="dk1"/>
              </a:solidFill>
              <a:latin typeface="Dosis"/>
              <a:ea typeface="Dosis"/>
              <a:cs typeface="Dosis"/>
              <a:sym typeface="Dosis"/>
            </a:endParaRPr>
          </a:p>
          <a:p>
            <a:pPr indent="0" lvl="0" marL="0" marR="0" rtl="0" algn="l">
              <a:lnSpc>
                <a:spcPct val="100000"/>
              </a:lnSpc>
              <a:spcBef>
                <a:spcPts val="0"/>
              </a:spcBef>
              <a:spcAft>
                <a:spcPts val="0"/>
              </a:spcAft>
              <a:buNone/>
            </a:pPr>
            <a:r>
              <a:rPr lang="en-US" sz="1200">
                <a:solidFill>
                  <a:schemeClr val="dk1"/>
                </a:solidFill>
                <a:latin typeface="Dosis"/>
                <a:ea typeface="Dosis"/>
                <a:cs typeface="Dosis"/>
                <a:sym typeface="Dosis"/>
              </a:rPr>
              <a:t>2.Menentukan data feature yang akan digunakan berdasarkan beberapa metode pemilihan yang sudah dilakukan</a:t>
            </a:r>
            <a:endParaRPr sz="1200">
              <a:solidFill>
                <a:schemeClr val="dk1"/>
              </a:solidFill>
              <a:latin typeface="Dosis"/>
              <a:ea typeface="Dosis"/>
              <a:cs typeface="Dosis"/>
              <a:sym typeface="Dosis"/>
            </a:endParaRPr>
          </a:p>
          <a:p>
            <a:pPr indent="0" lvl="0" marL="0" marR="0" rtl="0" algn="l">
              <a:lnSpc>
                <a:spcPct val="100000"/>
              </a:lnSpc>
              <a:spcBef>
                <a:spcPts val="0"/>
              </a:spcBef>
              <a:spcAft>
                <a:spcPts val="0"/>
              </a:spcAft>
              <a:buNone/>
            </a:pPr>
            <a:r>
              <a:rPr lang="en-US" sz="1200">
                <a:solidFill>
                  <a:schemeClr val="dk1"/>
                </a:solidFill>
                <a:latin typeface="Dosis"/>
                <a:ea typeface="Dosis"/>
                <a:cs typeface="Dosis"/>
                <a:sym typeface="Dosis"/>
              </a:rPr>
              <a:t>3.Menentukan model yang akan diterapkan kepada dataset</a:t>
            </a:r>
            <a:endParaRPr sz="1200">
              <a:solidFill>
                <a:schemeClr val="dk1"/>
              </a:solidFill>
              <a:latin typeface="Dosis"/>
              <a:ea typeface="Dosis"/>
              <a:cs typeface="Dosis"/>
              <a:sym typeface="Dosis"/>
            </a:endParaRPr>
          </a:p>
          <a:p>
            <a:pPr indent="0" lvl="0" marL="0" marR="0" rtl="0" algn="l">
              <a:lnSpc>
                <a:spcPct val="100000"/>
              </a:lnSpc>
              <a:spcBef>
                <a:spcPts val="0"/>
              </a:spcBef>
              <a:spcAft>
                <a:spcPts val="0"/>
              </a:spcAft>
              <a:buNone/>
            </a:pPr>
            <a:r>
              <a:rPr lang="en-US" sz="1200">
                <a:solidFill>
                  <a:schemeClr val="dk1"/>
                </a:solidFill>
                <a:latin typeface="Dosis"/>
                <a:ea typeface="Dosis"/>
                <a:cs typeface="Dosis"/>
                <a:sym typeface="Dosis"/>
              </a:rPr>
              <a:t>4. Data Free Lancer pada kolom Occupation dihapus </a:t>
            </a:r>
            <a:endParaRPr sz="1200">
              <a:solidFill>
                <a:schemeClr val="dk1"/>
              </a:solidFill>
              <a:latin typeface="Dosis"/>
              <a:ea typeface="Dosis"/>
              <a:cs typeface="Dosis"/>
              <a:sym typeface="Dosis"/>
            </a:endParaRPr>
          </a:p>
          <a:p>
            <a:pPr indent="0" lvl="0" marL="0" marR="0" rtl="0" algn="l">
              <a:lnSpc>
                <a:spcPct val="100000"/>
              </a:lnSpc>
              <a:spcBef>
                <a:spcPts val="0"/>
              </a:spcBef>
              <a:spcAft>
                <a:spcPts val="0"/>
              </a:spcAft>
              <a:buNone/>
            </a:pPr>
            <a:r>
              <a:rPr lang="en-US" sz="1200">
                <a:solidFill>
                  <a:schemeClr val="dk1"/>
                </a:solidFill>
                <a:latin typeface="Dosis"/>
                <a:ea typeface="Dosis"/>
                <a:cs typeface="Dosis"/>
                <a:sym typeface="Dosis"/>
              </a:rPr>
              <a:t>5. Proses handling data imbalance dilakukan setelah splitting train and test </a:t>
            </a:r>
            <a:endParaRPr sz="1200">
              <a:solidFill>
                <a:schemeClr val="dk1"/>
              </a:solidFill>
              <a:latin typeface="Dosis"/>
              <a:ea typeface="Dosis"/>
              <a:cs typeface="Dosis"/>
              <a:sym typeface="Dosis"/>
            </a:endParaRPr>
          </a:p>
        </p:txBody>
      </p:sp>
      <p:sp>
        <p:nvSpPr>
          <p:cNvPr id="170" name="Google Shape;170;g1208c2aa670_0_0"/>
          <p:cNvSpPr/>
          <p:nvPr/>
        </p:nvSpPr>
        <p:spPr>
          <a:xfrm>
            <a:off x="228600" y="1385304"/>
            <a:ext cx="11768400" cy="1108800"/>
          </a:xfrm>
          <a:prstGeom prst="roundRect">
            <a:avLst>
              <a:gd fmla="val 3694" name="adj"/>
            </a:avLst>
          </a:prstGeom>
          <a:solidFill>
            <a:srgbClr val="F2F2F2"/>
          </a:solidFill>
          <a:ln cap="flat" cmpd="sng" w="38100">
            <a:solidFill>
              <a:srgbClr val="01AAB7"/>
            </a:solidFill>
            <a:prstDash val="solid"/>
            <a:miter lim="800000"/>
            <a:headEnd len="sm" w="sm" type="none"/>
            <a:tailEnd len="sm" w="sm" type="none"/>
          </a:ln>
          <a:effectLst>
            <a:outerShdw blurRad="1016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1" name="Google Shape;171;g1208c2aa670_0_0"/>
          <p:cNvSpPr txBox="1"/>
          <p:nvPr/>
        </p:nvSpPr>
        <p:spPr>
          <a:xfrm>
            <a:off x="425450" y="1448703"/>
            <a:ext cx="117348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Dosis"/>
                <a:ea typeface="Dosis"/>
                <a:cs typeface="Dosis"/>
                <a:sym typeface="Dosis"/>
              </a:rPr>
              <a:t>Pembagian tugas di stage ini:</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Dosis"/>
                <a:ea typeface="Dosis"/>
                <a:cs typeface="Dosis"/>
                <a:sym typeface="Dosis"/>
              </a:rPr>
              <a:t>Nama:  Indah – notulen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Dosis"/>
                <a:ea typeface="Dosis"/>
                <a:cs typeface="Dosis"/>
                <a:sym typeface="Dosis"/>
              </a:rPr>
              <a:t>Nama: Abram, Cesil, Mardi – laporan project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Dosis"/>
                <a:ea typeface="Dosis"/>
                <a:cs typeface="Dosis"/>
                <a:sym typeface="Dosis"/>
              </a:rPr>
              <a:t>Nama: Reza, Yandri, Feri – source code </a:t>
            </a:r>
            <a:endParaRPr b="0" i="0" sz="1400" u="none" cap="none" strike="noStrike">
              <a:solidFill>
                <a:srgbClr val="000000"/>
              </a:solidFill>
              <a:latin typeface="Arial"/>
              <a:ea typeface="Arial"/>
              <a:cs typeface="Arial"/>
              <a:sym typeface="Arial"/>
            </a:endParaRPr>
          </a:p>
        </p:txBody>
      </p:sp>
      <p:sp>
        <p:nvSpPr>
          <p:cNvPr id="172" name="Google Shape;172;g1208c2aa670_0_0"/>
          <p:cNvSpPr txBox="1"/>
          <p:nvPr/>
        </p:nvSpPr>
        <p:spPr>
          <a:xfrm>
            <a:off x="366000" y="3794100"/>
            <a:ext cx="11460000" cy="138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lang="en-US" sz="1200">
                <a:solidFill>
                  <a:schemeClr val="dk1"/>
                </a:solidFill>
                <a:latin typeface="Dosis"/>
                <a:ea typeface="Dosis"/>
                <a:cs typeface="Dosis"/>
                <a:sym typeface="Dosis"/>
              </a:rPr>
              <a:t>Hasil Diskusi:</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Dosis"/>
                <a:ea typeface="Dosis"/>
                <a:cs typeface="Dosis"/>
                <a:sym typeface="Dosis"/>
              </a:rPr>
              <a:t>1. </a:t>
            </a:r>
            <a:r>
              <a:rPr lang="en-US" sz="1200">
                <a:solidFill>
                  <a:schemeClr val="dk1"/>
                </a:solidFill>
                <a:latin typeface="Dosis"/>
                <a:ea typeface="Dosis"/>
                <a:cs typeface="Dosis"/>
                <a:sym typeface="Dosis"/>
              </a:rPr>
              <a:t>Untuk menghindari dimensionally curse saat dilakukan label encoding dapat menggunakan frequency encoding, outputnya 1 kolom yang berisi masing - masing frekuensi kemunculan setiap data point </a:t>
            </a:r>
            <a:endParaRPr sz="1200">
              <a:solidFill>
                <a:schemeClr val="dk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200"/>
              <a:buFont typeface="Arial"/>
              <a:buNone/>
            </a:pPr>
            <a:r>
              <a:rPr lang="en-US" sz="1200">
                <a:solidFill>
                  <a:schemeClr val="dk1"/>
                </a:solidFill>
                <a:latin typeface="Dosis"/>
                <a:ea typeface="Dosis"/>
                <a:cs typeface="Dosis"/>
                <a:sym typeface="Dosis"/>
              </a:rPr>
              <a:t>2. Data processing dilakukan sebelum splitting data untuk melihat bagaimana distribusi data dan kekurangan yang dimiliki oleh data sebelum dimasukan kedalam model yang dipilih </a:t>
            </a:r>
            <a:endParaRPr sz="1200">
              <a:solidFill>
                <a:schemeClr val="dk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200"/>
              <a:buFont typeface="Arial"/>
              <a:buNone/>
            </a:pPr>
            <a:r>
              <a:rPr lang="en-US" sz="1200">
                <a:solidFill>
                  <a:schemeClr val="dk1"/>
                </a:solidFill>
                <a:latin typeface="Dosis"/>
                <a:ea typeface="Dosis"/>
                <a:cs typeface="Dosis"/>
                <a:sym typeface="Dosis"/>
              </a:rPr>
              <a:t>3. Untuk data extraction sebaiknya dilakukan sebelum feature selection </a:t>
            </a:r>
            <a:endParaRPr sz="1200">
              <a:solidFill>
                <a:schemeClr val="dk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200"/>
              <a:buFont typeface="Arial"/>
              <a:buNone/>
            </a:pPr>
            <a:r>
              <a:rPr lang="en-US" sz="1200">
                <a:solidFill>
                  <a:schemeClr val="dk1"/>
                </a:solidFill>
                <a:latin typeface="Dosis"/>
                <a:ea typeface="Dosis"/>
                <a:cs typeface="Dosis"/>
                <a:sym typeface="Dosis"/>
              </a:rPr>
              <a:t>4. Jumlah data Free Lancer pada kolom Occupation hanya dua, untuk menghindari varians yang tinggi data tersebut di drop</a:t>
            </a:r>
            <a:endParaRPr sz="1200">
              <a:solidFill>
                <a:schemeClr val="dk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200"/>
              <a:buFont typeface="Arial"/>
              <a:buNone/>
            </a:pPr>
            <a:r>
              <a:rPr lang="en-US" sz="1200">
                <a:solidFill>
                  <a:schemeClr val="dk1"/>
                </a:solidFill>
                <a:latin typeface="Dosis"/>
                <a:ea typeface="Dosis"/>
                <a:cs typeface="Dosis"/>
                <a:sym typeface="Dosis"/>
              </a:rPr>
              <a:t>5. Handling data imbalance dilakukan setelah proses splitting train and test untuk menghindari data leak</a:t>
            </a:r>
            <a:endParaRPr sz="1200">
              <a:solidFill>
                <a:schemeClr val="dk1"/>
              </a:solidFill>
              <a:latin typeface="Dosis"/>
              <a:ea typeface="Dosis"/>
              <a:cs typeface="Dosis"/>
              <a:sym typeface="Dosi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descr="A close up of a logo&#10;&#10;Description automatically generated" id="177" name="Google Shape;177;g1208c2aa670_0_91"/>
          <p:cNvPicPr preferRelativeResize="0"/>
          <p:nvPr/>
        </p:nvPicPr>
        <p:blipFill rotWithShape="1">
          <a:blip r:embed="rId3">
            <a:alphaModFix amt="52999"/>
          </a:blip>
          <a:srcRect b="0" l="0" r="62945" t="0"/>
          <a:stretch/>
        </p:blipFill>
        <p:spPr>
          <a:xfrm flipH="1">
            <a:off x="9117901" y="3211537"/>
            <a:ext cx="3042360" cy="3421006"/>
          </a:xfrm>
          <a:prstGeom prst="rect">
            <a:avLst/>
          </a:prstGeom>
          <a:noFill/>
          <a:ln>
            <a:noFill/>
          </a:ln>
        </p:spPr>
      </p:pic>
      <p:grpSp>
        <p:nvGrpSpPr>
          <p:cNvPr id="178" name="Google Shape;178;g1208c2aa670_0_91"/>
          <p:cNvGrpSpPr/>
          <p:nvPr/>
        </p:nvGrpSpPr>
        <p:grpSpPr>
          <a:xfrm>
            <a:off x="591850" y="-328527"/>
            <a:ext cx="1386593" cy="1594062"/>
            <a:chOff x="726653" y="-517614"/>
            <a:chExt cx="2170621" cy="2495400"/>
          </a:xfrm>
        </p:grpSpPr>
        <p:sp>
          <p:nvSpPr>
            <p:cNvPr id="179" name="Google Shape;179;g1208c2aa670_0_91"/>
            <p:cNvSpPr/>
            <p:nvPr/>
          </p:nvSpPr>
          <p:spPr>
            <a:xfrm>
              <a:off x="796588" y="-517614"/>
              <a:ext cx="2030700" cy="2495400"/>
            </a:xfrm>
            <a:prstGeom prst="roundRect">
              <a:avLst>
                <a:gd fmla="val 8585" name="adj"/>
              </a:avLst>
            </a:prstGeom>
            <a:solidFill>
              <a:srgbClr val="00A7B4"/>
            </a:solidFill>
            <a:ln>
              <a:noFill/>
            </a:ln>
            <a:effectLst>
              <a:outerShdw blurRad="1524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close up of a logo&#10;&#10;Description automatically generated" id="180" name="Google Shape;180;g1208c2aa670_0_91"/>
            <p:cNvPicPr preferRelativeResize="0"/>
            <p:nvPr/>
          </p:nvPicPr>
          <p:blipFill rotWithShape="1">
            <a:blip r:embed="rId4">
              <a:alphaModFix/>
            </a:blip>
            <a:srcRect b="32684" l="2416" r="76117" t="34764"/>
            <a:stretch/>
          </p:blipFill>
          <p:spPr>
            <a:xfrm>
              <a:off x="726653" y="443679"/>
              <a:ext cx="2170621" cy="1369427"/>
            </a:xfrm>
            <a:prstGeom prst="rect">
              <a:avLst/>
            </a:prstGeom>
            <a:noFill/>
            <a:ln>
              <a:noFill/>
            </a:ln>
          </p:spPr>
        </p:pic>
      </p:grpSp>
      <p:sp>
        <p:nvSpPr>
          <p:cNvPr id="181" name="Google Shape;181;g1208c2aa670_0_91"/>
          <p:cNvSpPr txBox="1"/>
          <p:nvPr/>
        </p:nvSpPr>
        <p:spPr>
          <a:xfrm>
            <a:off x="2023004" y="76569"/>
            <a:ext cx="99405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198A3"/>
                </a:solidFill>
                <a:latin typeface="Dosis"/>
                <a:ea typeface="Dosis"/>
                <a:cs typeface="Dosis"/>
                <a:sym typeface="Dosis"/>
              </a:rPr>
              <a:t>Nama Kelompok: pyLab</a:t>
            </a:r>
            <a:endParaRPr b="1" i="0" sz="1800" u="none" cap="none" strike="noStrike">
              <a:solidFill>
                <a:srgbClr val="0198A3"/>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198A3"/>
                </a:solidFill>
                <a:latin typeface="Dosis"/>
                <a:ea typeface="Dosis"/>
                <a:cs typeface="Dosis"/>
                <a:sym typeface="Dosis"/>
              </a:rPr>
              <a:t>Stage: 3</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198A3"/>
                </a:solidFill>
                <a:latin typeface="Dosis"/>
                <a:ea typeface="Dosis"/>
                <a:cs typeface="Dosis"/>
                <a:sym typeface="Dosis"/>
              </a:rPr>
              <a:t>Mentor: M Mirza Fahmi </a:t>
            </a:r>
            <a:endParaRPr b="0" i="0" sz="1400" u="none" cap="none" strike="noStrike">
              <a:solidFill>
                <a:srgbClr val="000000"/>
              </a:solidFill>
              <a:latin typeface="Arial"/>
              <a:ea typeface="Arial"/>
              <a:cs typeface="Arial"/>
              <a:sym typeface="Arial"/>
            </a:endParaRPr>
          </a:p>
        </p:txBody>
      </p:sp>
      <p:sp>
        <p:nvSpPr>
          <p:cNvPr id="182" name="Google Shape;182;g1208c2aa670_0_91"/>
          <p:cNvSpPr/>
          <p:nvPr/>
        </p:nvSpPr>
        <p:spPr>
          <a:xfrm>
            <a:off x="228525" y="2611375"/>
            <a:ext cx="11768400" cy="827700"/>
          </a:xfrm>
          <a:prstGeom prst="roundRect">
            <a:avLst>
              <a:gd fmla="val 3694" name="adj"/>
            </a:avLst>
          </a:prstGeom>
          <a:solidFill>
            <a:srgbClr val="F2F2F2"/>
          </a:solidFill>
          <a:ln cap="flat" cmpd="sng" w="38100">
            <a:solidFill>
              <a:srgbClr val="01AAB7"/>
            </a:solidFill>
            <a:prstDash val="solid"/>
            <a:miter lim="800000"/>
            <a:headEnd len="sm" w="sm" type="none"/>
            <a:tailEnd len="sm" w="sm" type="none"/>
          </a:ln>
          <a:effectLst>
            <a:outerShdw blurRad="1016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3" name="Google Shape;183;g1208c2aa670_0_91"/>
          <p:cNvSpPr txBox="1"/>
          <p:nvPr/>
        </p:nvSpPr>
        <p:spPr>
          <a:xfrm>
            <a:off x="425450" y="2621412"/>
            <a:ext cx="11734800" cy="1015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Dosis"/>
                <a:ea typeface="Dosis"/>
                <a:cs typeface="Dosis"/>
                <a:sym typeface="Dosis"/>
              </a:rPr>
              <a:t>Poin pembahasan: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Dosis"/>
                <a:ea typeface="Dosis"/>
                <a:cs typeface="Dosis"/>
                <a:sym typeface="Dosis"/>
              </a:rPr>
              <a:t>1. Modeling - Evaluation </a:t>
            </a:r>
            <a:endParaRPr b="0" i="0" sz="1200" u="none" cap="none" strike="noStrike">
              <a:solidFill>
                <a:schemeClr val="dk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Dosis"/>
                <a:ea typeface="Dosis"/>
                <a:cs typeface="Dosis"/>
                <a:sym typeface="Dosis"/>
              </a:rPr>
              <a:t>2. Feature Importance </a:t>
            </a:r>
            <a:endParaRPr b="0" i="0" sz="1200" u="none" cap="none" strike="noStrike">
              <a:solidFill>
                <a:schemeClr val="dk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Dosis"/>
                <a:ea typeface="Dosis"/>
                <a:cs typeface="Dosis"/>
                <a:sym typeface="Dosis"/>
              </a:rPr>
              <a:t>3. Git</a:t>
            </a:r>
            <a:endParaRPr b="0" i="0" sz="1200" u="none" cap="none" strike="noStrike">
              <a:solidFill>
                <a:schemeClr val="dk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Dosis"/>
              <a:ea typeface="Dosis"/>
              <a:cs typeface="Dosis"/>
              <a:sym typeface="Dosis"/>
            </a:endParaRPr>
          </a:p>
        </p:txBody>
      </p:sp>
      <p:sp>
        <p:nvSpPr>
          <p:cNvPr id="184" name="Google Shape;184;g1208c2aa670_0_91"/>
          <p:cNvSpPr/>
          <p:nvPr/>
        </p:nvSpPr>
        <p:spPr>
          <a:xfrm>
            <a:off x="245325" y="3617843"/>
            <a:ext cx="11768400" cy="1561800"/>
          </a:xfrm>
          <a:prstGeom prst="roundRect">
            <a:avLst>
              <a:gd fmla="val 3694" name="adj"/>
            </a:avLst>
          </a:prstGeom>
          <a:solidFill>
            <a:srgbClr val="F2F2F2"/>
          </a:solidFill>
          <a:ln cap="flat" cmpd="sng" w="38100">
            <a:solidFill>
              <a:srgbClr val="01AAB7"/>
            </a:solidFill>
            <a:prstDash val="solid"/>
            <a:miter lim="800000"/>
            <a:headEnd len="sm" w="sm" type="none"/>
            <a:tailEnd len="sm" w="sm" type="none"/>
          </a:ln>
          <a:effectLst>
            <a:outerShdw blurRad="1016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5" name="Google Shape;185;g1208c2aa670_0_91"/>
          <p:cNvSpPr/>
          <p:nvPr/>
        </p:nvSpPr>
        <p:spPr>
          <a:xfrm>
            <a:off x="228575" y="5257451"/>
            <a:ext cx="11768400" cy="1431000"/>
          </a:xfrm>
          <a:prstGeom prst="roundRect">
            <a:avLst>
              <a:gd fmla="val 3694" name="adj"/>
            </a:avLst>
          </a:prstGeom>
          <a:solidFill>
            <a:srgbClr val="F2F2F2"/>
          </a:solidFill>
          <a:ln cap="flat" cmpd="sng" w="38100">
            <a:solidFill>
              <a:srgbClr val="01AAB7"/>
            </a:solidFill>
            <a:prstDash val="solid"/>
            <a:miter lim="800000"/>
            <a:headEnd len="sm" w="sm" type="none"/>
            <a:tailEnd len="sm" w="sm" type="none"/>
          </a:ln>
          <a:effectLst>
            <a:outerShdw blurRad="1016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6" name="Google Shape;186;g1208c2aa670_0_91"/>
          <p:cNvSpPr txBox="1"/>
          <p:nvPr/>
        </p:nvSpPr>
        <p:spPr>
          <a:xfrm>
            <a:off x="366000" y="5296926"/>
            <a:ext cx="11734800" cy="1015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Dosis"/>
                <a:ea typeface="Dosis"/>
                <a:cs typeface="Dosis"/>
                <a:sym typeface="Dosis"/>
              </a:rPr>
              <a:t>Tindak Lanjut: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Dosis"/>
                <a:ea typeface="Dosis"/>
                <a:cs typeface="Dosis"/>
                <a:sym typeface="Dosis"/>
              </a:rPr>
              <a:t>1. Hanya tips tambahan untuk data scientist ke praktik dunia industri (Machine Learning Engineering).</a:t>
            </a:r>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Dosis"/>
                <a:ea typeface="Dosis"/>
                <a:cs typeface="Dosis"/>
                <a:sym typeface="Dosis"/>
              </a:rPr>
              <a:t>2.Menggunakan precision atau F1 Score</a:t>
            </a:r>
            <a:endParaRPr b="0" i="0" sz="1200" u="none" cap="none" strike="noStrike">
              <a:solidFill>
                <a:schemeClr val="dk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Dosis"/>
                <a:ea typeface="Dosis"/>
                <a:cs typeface="Dosis"/>
                <a:sym typeface="Dosis"/>
              </a:rPr>
              <a:t>3. Tambahan scoring menggunakan </a:t>
            </a:r>
            <a:r>
              <a:rPr b="0" i="1" lang="en-US" sz="1200" u="none" cap="none" strike="noStrike">
                <a:solidFill>
                  <a:schemeClr val="dk1"/>
                </a:solidFill>
                <a:latin typeface="Dosis"/>
                <a:ea typeface="Dosis"/>
                <a:cs typeface="Dosis"/>
                <a:sym typeface="Dosis"/>
              </a:rPr>
              <a:t>from sklearn.metrics import matthews_corrcoef</a:t>
            </a:r>
            <a:endParaRPr b="0" i="1" sz="1200" u="none" cap="none" strike="noStrike">
              <a:solidFill>
                <a:schemeClr val="dk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Dosis"/>
                <a:ea typeface="Dosis"/>
                <a:cs typeface="Dosis"/>
                <a:sym typeface="Dosis"/>
              </a:rPr>
              <a:t>4. Terlalu banyak analisa maka banyak waktu terpakai jadi thresholding tidak terlalu digunakan. </a:t>
            </a:r>
            <a:endParaRPr b="0" i="0" sz="1200" u="none" cap="none" strike="noStrike">
              <a:solidFill>
                <a:schemeClr val="dk1"/>
              </a:solidFill>
              <a:latin typeface="Dosis"/>
              <a:ea typeface="Dosis"/>
              <a:cs typeface="Dosis"/>
              <a:sym typeface="Dosis"/>
            </a:endParaRPr>
          </a:p>
        </p:txBody>
      </p:sp>
      <p:sp>
        <p:nvSpPr>
          <p:cNvPr id="187" name="Google Shape;187;g1208c2aa670_0_91"/>
          <p:cNvSpPr/>
          <p:nvPr/>
        </p:nvSpPr>
        <p:spPr>
          <a:xfrm>
            <a:off x="228600" y="1385304"/>
            <a:ext cx="11768400" cy="1108800"/>
          </a:xfrm>
          <a:prstGeom prst="roundRect">
            <a:avLst>
              <a:gd fmla="val 3694" name="adj"/>
            </a:avLst>
          </a:prstGeom>
          <a:solidFill>
            <a:srgbClr val="F2F2F2"/>
          </a:solidFill>
          <a:ln cap="flat" cmpd="sng" w="38100">
            <a:solidFill>
              <a:srgbClr val="01AAB7"/>
            </a:solidFill>
            <a:prstDash val="solid"/>
            <a:miter lim="800000"/>
            <a:headEnd len="sm" w="sm" type="none"/>
            <a:tailEnd len="sm" w="sm" type="none"/>
          </a:ln>
          <a:effectLst>
            <a:outerShdw blurRad="1016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8" name="Google Shape;188;g1208c2aa670_0_91"/>
          <p:cNvSpPr txBox="1"/>
          <p:nvPr/>
        </p:nvSpPr>
        <p:spPr>
          <a:xfrm>
            <a:off x="425450" y="1448703"/>
            <a:ext cx="117348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Dosis"/>
                <a:ea typeface="Dosis"/>
                <a:cs typeface="Dosis"/>
                <a:sym typeface="Dosis"/>
              </a:rPr>
              <a:t>Pembagian tugas di stage ini:</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Dosis"/>
                <a:ea typeface="Dosis"/>
                <a:cs typeface="Dosis"/>
                <a:sym typeface="Dosis"/>
              </a:rPr>
              <a:t>Nama:  Mardi, Yandri  – notulen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Dosis"/>
                <a:ea typeface="Dosis"/>
                <a:cs typeface="Dosis"/>
                <a:sym typeface="Dosis"/>
              </a:rPr>
              <a:t>Nama: Abram, Indah, Cesil – laporan project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Dosis"/>
                <a:ea typeface="Dosis"/>
                <a:cs typeface="Dosis"/>
                <a:sym typeface="Dosis"/>
              </a:rPr>
              <a:t>Nama: Reza, Feri – source code </a:t>
            </a:r>
            <a:endParaRPr b="0" i="0" sz="1400" u="none" cap="none" strike="noStrike">
              <a:solidFill>
                <a:srgbClr val="000000"/>
              </a:solidFill>
              <a:latin typeface="Arial"/>
              <a:ea typeface="Arial"/>
              <a:cs typeface="Arial"/>
              <a:sym typeface="Arial"/>
            </a:endParaRPr>
          </a:p>
        </p:txBody>
      </p:sp>
      <p:sp>
        <p:nvSpPr>
          <p:cNvPr id="189" name="Google Shape;189;g1208c2aa670_0_91"/>
          <p:cNvSpPr txBox="1"/>
          <p:nvPr/>
        </p:nvSpPr>
        <p:spPr>
          <a:xfrm>
            <a:off x="375939" y="3565500"/>
            <a:ext cx="11460000" cy="1569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Dosis"/>
                <a:ea typeface="Dosis"/>
                <a:cs typeface="Dosis"/>
                <a:sym typeface="Dosis"/>
              </a:rPr>
              <a:t>Hasil Diskusi:</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Dosis"/>
                <a:ea typeface="Dosis"/>
                <a:cs typeface="Dosis"/>
                <a:sym typeface="Dosis"/>
              </a:rPr>
              <a:t>1. Untuk  preprocessing, data dilakukan split terlebih dahulu sebelum preprocessing. Dari data split train di preprocess nanti disimpan dalam bentuk pickle (disimpan) pipelines dan data test set tinggal ditransformasi memakai data pipeline.</a:t>
            </a:r>
            <a:endParaRPr b="0" i="0" sz="1200" u="none" cap="none" strike="noStrike">
              <a:solidFill>
                <a:schemeClr val="dk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Dosis"/>
                <a:ea typeface="Dosis"/>
                <a:cs typeface="Dosis"/>
                <a:sym typeface="Dosis"/>
              </a:rPr>
              <a:t>2. Jika menggunakan precision terlalu dominan ke majority. Seharusnya menggunakan F1 Score agar matriks bisa menilai. Cl</a:t>
            </a:r>
            <a:r>
              <a:rPr lang="en-US" sz="1200">
                <a:solidFill>
                  <a:schemeClr val="dk1"/>
                </a:solidFill>
                <a:latin typeface="Dosis"/>
                <a:ea typeface="Dosis"/>
                <a:cs typeface="Dosis"/>
                <a:sym typeface="Dosis"/>
              </a:rPr>
              <a:t>a</a:t>
            </a:r>
            <a:r>
              <a:rPr b="0" i="0" lang="en-US" sz="1200" u="none" cap="none" strike="noStrike">
                <a:solidFill>
                  <a:schemeClr val="dk1"/>
                </a:solidFill>
                <a:latin typeface="Dosis"/>
                <a:ea typeface="Dosis"/>
                <a:cs typeface="Dosis"/>
                <a:sym typeface="Dosis"/>
              </a:rPr>
              <a:t>ssifier itu bisa memisahkan target kelas dengan baik. Dalam classification bisa mendiskriminasi data dengan optimal. </a:t>
            </a:r>
            <a:endParaRPr b="0" i="0" sz="1200" u="none" cap="none" strike="noStrike">
              <a:solidFill>
                <a:schemeClr val="dk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Dosis"/>
                <a:ea typeface="Dosis"/>
                <a:cs typeface="Dosis"/>
                <a:sym typeface="Dosis"/>
              </a:rPr>
              <a:t>3. Matriks MCC (matthews_corrcoef) perhitungan lebih baik lagi karena scoringnya -1 sampai 1. Jika 1 bagus, -1 jelek, 0 sedang.</a:t>
            </a:r>
            <a:endParaRPr b="0" i="0" sz="1200" u="none" cap="none" strike="noStrike">
              <a:solidFill>
                <a:schemeClr val="dk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Dosis"/>
                <a:ea typeface="Dosis"/>
                <a:cs typeface="Dosis"/>
                <a:sym typeface="Dosis"/>
              </a:rPr>
              <a:t>4. Thresholding lebih interp</a:t>
            </a:r>
            <a:r>
              <a:rPr lang="en-US" sz="1200">
                <a:solidFill>
                  <a:schemeClr val="dk1"/>
                </a:solidFill>
                <a:latin typeface="Dosis"/>
                <a:ea typeface="Dosis"/>
                <a:cs typeface="Dosis"/>
                <a:sym typeface="Dosis"/>
              </a:rPr>
              <a:t>r</a:t>
            </a:r>
            <a:r>
              <a:rPr b="0" i="0" lang="en-US" sz="1200" u="none" cap="none" strike="noStrike">
                <a:solidFill>
                  <a:schemeClr val="dk1"/>
                </a:solidFill>
                <a:latin typeface="Dosis"/>
                <a:ea typeface="Dosis"/>
                <a:cs typeface="Dosis"/>
                <a:sym typeface="Dosis"/>
              </a:rPr>
              <a:t>etasi peluang probabilitas ketika bisa mengklasifikasi dengan benar probabilitasnya. Ini hanya optional boleh ditambah</a:t>
            </a:r>
            <a:r>
              <a:rPr lang="en-US" sz="1200">
                <a:solidFill>
                  <a:schemeClr val="dk1"/>
                </a:solidFill>
                <a:latin typeface="Dosis"/>
                <a:ea typeface="Dosis"/>
                <a:cs typeface="Dosis"/>
                <a:sym typeface="Dosis"/>
              </a:rPr>
              <a:t>kan</a:t>
            </a:r>
            <a:r>
              <a:rPr b="0" i="0" lang="en-US" sz="1200" u="none" cap="none" strike="noStrike">
                <a:solidFill>
                  <a:schemeClr val="dk1"/>
                </a:solidFill>
                <a:latin typeface="Dosis"/>
                <a:ea typeface="Dosis"/>
                <a:cs typeface="Dosis"/>
                <a:sym typeface="Dosis"/>
              </a:rPr>
              <a:t> atau tidak juga tidak masalah.</a:t>
            </a:r>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Dosis"/>
                <a:ea typeface="Dosis"/>
                <a:cs typeface="Dosis"/>
                <a:sym typeface="Dosis"/>
              </a:rPr>
              <a:t>5. Lebih </a:t>
            </a:r>
            <a:r>
              <a:rPr lang="en-US" sz="1200">
                <a:solidFill>
                  <a:schemeClr val="dk1"/>
                </a:solidFill>
                <a:latin typeface="Dosis"/>
                <a:ea typeface="Dosis"/>
                <a:cs typeface="Dosis"/>
                <a:sym typeface="Dosis"/>
              </a:rPr>
              <a:t>fokus ke pembagian waktu final presentation.</a:t>
            </a:r>
            <a:endParaRPr b="0" i="0" sz="1200" u="none" cap="none" strike="noStrike">
              <a:solidFill>
                <a:schemeClr val="dk1"/>
              </a:solidFill>
              <a:latin typeface="Dosis"/>
              <a:ea typeface="Dosis"/>
              <a:cs typeface="Dosis"/>
              <a:sym typeface="Dosi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descr="A close up of a logo&#10;&#10;Description automatically generated" id="194" name="Google Shape;194;g1208c2aa670_0_273"/>
          <p:cNvPicPr preferRelativeResize="0"/>
          <p:nvPr/>
        </p:nvPicPr>
        <p:blipFill rotWithShape="1">
          <a:blip r:embed="rId3">
            <a:alphaModFix amt="52999"/>
          </a:blip>
          <a:srcRect b="0" l="0" r="62945" t="0"/>
          <a:stretch/>
        </p:blipFill>
        <p:spPr>
          <a:xfrm flipH="1">
            <a:off x="9117901" y="3211537"/>
            <a:ext cx="3042360" cy="3421006"/>
          </a:xfrm>
          <a:prstGeom prst="rect">
            <a:avLst/>
          </a:prstGeom>
          <a:noFill/>
          <a:ln>
            <a:noFill/>
          </a:ln>
        </p:spPr>
      </p:pic>
      <p:grpSp>
        <p:nvGrpSpPr>
          <p:cNvPr id="195" name="Google Shape;195;g1208c2aa670_0_273"/>
          <p:cNvGrpSpPr/>
          <p:nvPr/>
        </p:nvGrpSpPr>
        <p:grpSpPr>
          <a:xfrm>
            <a:off x="591850" y="-328527"/>
            <a:ext cx="1386593" cy="1594062"/>
            <a:chOff x="726653" y="-517614"/>
            <a:chExt cx="2170621" cy="2495400"/>
          </a:xfrm>
        </p:grpSpPr>
        <p:sp>
          <p:nvSpPr>
            <p:cNvPr id="196" name="Google Shape;196;g1208c2aa670_0_273"/>
            <p:cNvSpPr/>
            <p:nvPr/>
          </p:nvSpPr>
          <p:spPr>
            <a:xfrm>
              <a:off x="796588" y="-517614"/>
              <a:ext cx="2030700" cy="2495400"/>
            </a:xfrm>
            <a:prstGeom prst="roundRect">
              <a:avLst>
                <a:gd fmla="val 8585" name="adj"/>
              </a:avLst>
            </a:prstGeom>
            <a:solidFill>
              <a:srgbClr val="00A7B4"/>
            </a:solidFill>
            <a:ln>
              <a:noFill/>
            </a:ln>
            <a:effectLst>
              <a:outerShdw blurRad="1524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close up of a logo&#10;&#10;Description automatically generated" id="197" name="Google Shape;197;g1208c2aa670_0_273"/>
            <p:cNvPicPr preferRelativeResize="0"/>
            <p:nvPr/>
          </p:nvPicPr>
          <p:blipFill rotWithShape="1">
            <a:blip r:embed="rId4">
              <a:alphaModFix/>
            </a:blip>
            <a:srcRect b="32684" l="2416" r="76117" t="34764"/>
            <a:stretch/>
          </p:blipFill>
          <p:spPr>
            <a:xfrm>
              <a:off x="726653" y="443679"/>
              <a:ext cx="2170621" cy="1369427"/>
            </a:xfrm>
            <a:prstGeom prst="rect">
              <a:avLst/>
            </a:prstGeom>
            <a:noFill/>
            <a:ln>
              <a:noFill/>
            </a:ln>
          </p:spPr>
        </p:pic>
      </p:grpSp>
      <p:sp>
        <p:nvSpPr>
          <p:cNvPr id="198" name="Google Shape;198;g1208c2aa670_0_273"/>
          <p:cNvSpPr txBox="1"/>
          <p:nvPr/>
        </p:nvSpPr>
        <p:spPr>
          <a:xfrm>
            <a:off x="2023004" y="76569"/>
            <a:ext cx="99405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198A3"/>
                </a:solidFill>
                <a:latin typeface="Dosis"/>
                <a:ea typeface="Dosis"/>
                <a:cs typeface="Dosis"/>
                <a:sym typeface="Dosis"/>
              </a:rPr>
              <a:t>Nama Kelompok: pyLab</a:t>
            </a:r>
            <a:endParaRPr b="1" i="0" sz="1800" u="none" cap="none" strike="noStrike">
              <a:solidFill>
                <a:srgbClr val="0198A3"/>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198A3"/>
                </a:solidFill>
                <a:latin typeface="Dosis"/>
                <a:ea typeface="Dosis"/>
                <a:cs typeface="Dosis"/>
                <a:sym typeface="Dosis"/>
              </a:rPr>
              <a:t>Stage: </a:t>
            </a:r>
            <a:r>
              <a:rPr b="1" lang="en-US" sz="1800">
                <a:solidFill>
                  <a:srgbClr val="0198A3"/>
                </a:solidFill>
                <a:latin typeface="Dosis"/>
                <a:ea typeface="Dosis"/>
                <a:cs typeface="Dosis"/>
                <a:sym typeface="Dosis"/>
              </a:rPr>
              <a:t>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198A3"/>
                </a:solidFill>
                <a:latin typeface="Dosis"/>
                <a:ea typeface="Dosis"/>
                <a:cs typeface="Dosis"/>
                <a:sym typeface="Dosis"/>
              </a:rPr>
              <a:t>Mentor: M Mirza Fahmi </a:t>
            </a:r>
            <a:endParaRPr b="0" i="0" sz="1400" u="none" cap="none" strike="noStrike">
              <a:solidFill>
                <a:srgbClr val="000000"/>
              </a:solidFill>
              <a:latin typeface="Arial"/>
              <a:ea typeface="Arial"/>
              <a:cs typeface="Arial"/>
              <a:sym typeface="Arial"/>
            </a:endParaRPr>
          </a:p>
        </p:txBody>
      </p:sp>
      <p:sp>
        <p:nvSpPr>
          <p:cNvPr id="199" name="Google Shape;199;g1208c2aa670_0_273"/>
          <p:cNvSpPr/>
          <p:nvPr/>
        </p:nvSpPr>
        <p:spPr>
          <a:xfrm>
            <a:off x="228525" y="2611375"/>
            <a:ext cx="11768400" cy="827700"/>
          </a:xfrm>
          <a:prstGeom prst="roundRect">
            <a:avLst>
              <a:gd fmla="val 3694" name="adj"/>
            </a:avLst>
          </a:prstGeom>
          <a:solidFill>
            <a:srgbClr val="F2F2F2"/>
          </a:solidFill>
          <a:ln cap="flat" cmpd="sng" w="38100">
            <a:solidFill>
              <a:srgbClr val="01AAB7"/>
            </a:solidFill>
            <a:prstDash val="solid"/>
            <a:miter lim="800000"/>
            <a:headEnd len="sm" w="sm" type="none"/>
            <a:tailEnd len="sm" w="sm" type="none"/>
          </a:ln>
          <a:effectLst>
            <a:outerShdw blurRad="1016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0" name="Google Shape;200;g1208c2aa670_0_273"/>
          <p:cNvSpPr txBox="1"/>
          <p:nvPr/>
        </p:nvSpPr>
        <p:spPr>
          <a:xfrm>
            <a:off x="425450" y="2550608"/>
            <a:ext cx="11734800" cy="1108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100" u="none" cap="none" strike="noStrike">
                <a:solidFill>
                  <a:schemeClr val="dk1"/>
                </a:solidFill>
                <a:latin typeface="Dosis"/>
                <a:ea typeface="Dosis"/>
                <a:cs typeface="Dosis"/>
                <a:sym typeface="Dosis"/>
              </a:rPr>
              <a:t>Poin pembahasan:</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100" u="none" cap="none" strike="noStrike">
                <a:solidFill>
                  <a:schemeClr val="dk1"/>
                </a:solidFill>
                <a:latin typeface="Dosis"/>
                <a:ea typeface="Dosis"/>
                <a:cs typeface="Dosis"/>
                <a:sym typeface="Dosis"/>
              </a:rPr>
              <a:t>1. EDA</a:t>
            </a:r>
            <a:endParaRPr b="0" i="0" sz="1100" u="none" cap="none" strike="noStrike">
              <a:solidFill>
                <a:schemeClr val="dk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200"/>
              <a:buFont typeface="Arial"/>
              <a:buNone/>
            </a:pPr>
            <a:r>
              <a:rPr b="0" i="0" lang="en-US" sz="1100" u="none" cap="none" strike="noStrike">
                <a:solidFill>
                  <a:schemeClr val="dk1"/>
                </a:solidFill>
                <a:latin typeface="Dosis"/>
                <a:ea typeface="Dosis"/>
                <a:cs typeface="Dosis"/>
                <a:sym typeface="Dosis"/>
              </a:rPr>
              <a:t>2. Data Cleaning </a:t>
            </a:r>
            <a:endParaRPr/>
          </a:p>
          <a:p>
            <a:pPr indent="0" lvl="0" marL="0" marR="0" rtl="0" algn="l">
              <a:lnSpc>
                <a:spcPct val="100000"/>
              </a:lnSpc>
              <a:spcBef>
                <a:spcPts val="0"/>
              </a:spcBef>
              <a:spcAft>
                <a:spcPts val="0"/>
              </a:spcAft>
              <a:buClr>
                <a:srgbClr val="000000"/>
              </a:buClr>
              <a:buSzPts val="1200"/>
              <a:buFont typeface="Arial"/>
              <a:buNone/>
            </a:pPr>
            <a:r>
              <a:rPr b="0" i="0" lang="en-US" sz="1100" u="none" cap="none" strike="noStrike">
                <a:solidFill>
                  <a:schemeClr val="dk1"/>
                </a:solidFill>
                <a:latin typeface="Dosis"/>
                <a:ea typeface="Dosis"/>
                <a:cs typeface="Dosis"/>
                <a:sym typeface="Dosis"/>
              </a:rPr>
              <a:t>3. ML Modelling</a:t>
            </a:r>
            <a:endParaRPr/>
          </a:p>
          <a:p>
            <a:pPr indent="0" lvl="0" marL="0" marR="0" rtl="0" algn="l">
              <a:lnSpc>
                <a:spcPct val="100000"/>
              </a:lnSpc>
              <a:spcBef>
                <a:spcPts val="0"/>
              </a:spcBef>
              <a:spcAft>
                <a:spcPts val="0"/>
              </a:spcAft>
              <a:buClr>
                <a:srgbClr val="000000"/>
              </a:buClr>
              <a:buSzPts val="1200"/>
              <a:buFont typeface="Arial"/>
              <a:buNone/>
            </a:pPr>
            <a:r>
              <a:rPr b="0" i="0" lang="en-US" sz="1100" u="none" cap="none" strike="noStrike">
                <a:solidFill>
                  <a:schemeClr val="dk1"/>
                </a:solidFill>
                <a:latin typeface="Dosis"/>
                <a:ea typeface="Dosis"/>
                <a:cs typeface="Dosis"/>
                <a:sym typeface="Dosis"/>
              </a:rPr>
              <a:t>4. Business Insight &amp; Recomendation</a:t>
            </a:r>
            <a:endParaRPr b="0" i="0" sz="1100" u="none" cap="none" strike="noStrike">
              <a:solidFill>
                <a:schemeClr val="dk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200"/>
              <a:buFont typeface="Arial"/>
              <a:buNone/>
            </a:pPr>
            <a:r>
              <a:t/>
            </a:r>
            <a:endParaRPr b="0" i="0" sz="1100" u="none" cap="none" strike="noStrike">
              <a:solidFill>
                <a:schemeClr val="dk1"/>
              </a:solidFill>
              <a:latin typeface="Dosis"/>
              <a:ea typeface="Dosis"/>
              <a:cs typeface="Dosis"/>
              <a:sym typeface="Dosis"/>
            </a:endParaRPr>
          </a:p>
        </p:txBody>
      </p:sp>
      <p:sp>
        <p:nvSpPr>
          <p:cNvPr id="201" name="Google Shape;201;g1208c2aa670_0_273"/>
          <p:cNvSpPr/>
          <p:nvPr/>
        </p:nvSpPr>
        <p:spPr>
          <a:xfrm>
            <a:off x="245325" y="3617843"/>
            <a:ext cx="11768400" cy="1561800"/>
          </a:xfrm>
          <a:prstGeom prst="roundRect">
            <a:avLst>
              <a:gd fmla="val 3694" name="adj"/>
            </a:avLst>
          </a:prstGeom>
          <a:solidFill>
            <a:srgbClr val="F2F2F2"/>
          </a:solidFill>
          <a:ln cap="flat" cmpd="sng" w="38100">
            <a:solidFill>
              <a:srgbClr val="01AAB7"/>
            </a:solidFill>
            <a:prstDash val="solid"/>
            <a:miter lim="800000"/>
            <a:headEnd len="sm" w="sm" type="none"/>
            <a:tailEnd len="sm" w="sm" type="none"/>
          </a:ln>
          <a:effectLst>
            <a:outerShdw blurRad="1016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2" name="Google Shape;202;g1208c2aa670_0_273"/>
          <p:cNvSpPr/>
          <p:nvPr/>
        </p:nvSpPr>
        <p:spPr>
          <a:xfrm>
            <a:off x="228575" y="5257451"/>
            <a:ext cx="11768400" cy="1431000"/>
          </a:xfrm>
          <a:prstGeom prst="roundRect">
            <a:avLst>
              <a:gd fmla="val 3694" name="adj"/>
            </a:avLst>
          </a:prstGeom>
          <a:solidFill>
            <a:srgbClr val="F2F2F2"/>
          </a:solidFill>
          <a:ln cap="flat" cmpd="sng" w="38100">
            <a:solidFill>
              <a:srgbClr val="01AAB7"/>
            </a:solidFill>
            <a:prstDash val="solid"/>
            <a:miter lim="800000"/>
            <a:headEnd len="sm" w="sm" type="none"/>
            <a:tailEnd len="sm" w="sm" type="none"/>
          </a:ln>
          <a:effectLst>
            <a:outerShdw blurRad="1016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3" name="Google Shape;203;g1208c2aa670_0_273"/>
          <p:cNvSpPr txBox="1"/>
          <p:nvPr/>
        </p:nvSpPr>
        <p:spPr>
          <a:xfrm>
            <a:off x="343818" y="5213544"/>
            <a:ext cx="11734800" cy="144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100" u="none" cap="none" strike="noStrike">
                <a:solidFill>
                  <a:schemeClr val="dk1"/>
                </a:solidFill>
                <a:latin typeface="Dosis"/>
                <a:ea typeface="Dosis"/>
                <a:cs typeface="Dosis"/>
                <a:sym typeface="Dosis"/>
              </a:rPr>
              <a:t>Tindak Lanjut:</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100" u="none" cap="none" strike="noStrike">
                <a:solidFill>
                  <a:schemeClr val="dk1"/>
                </a:solidFill>
                <a:latin typeface="Dosis"/>
                <a:ea typeface="Dosis"/>
                <a:cs typeface="Dosis"/>
                <a:sym typeface="Dosis"/>
              </a:rPr>
              <a:t>1. Untuk menghitung fitur importance bisa tanpa harus modelling, bisa menggunakan fitur permutation</a:t>
            </a:r>
            <a:endParaRPr/>
          </a:p>
          <a:p>
            <a:pPr indent="0" lvl="0" marL="0" marR="0" rtl="0" algn="l">
              <a:lnSpc>
                <a:spcPct val="100000"/>
              </a:lnSpc>
              <a:spcBef>
                <a:spcPts val="0"/>
              </a:spcBef>
              <a:spcAft>
                <a:spcPts val="0"/>
              </a:spcAft>
              <a:buNone/>
            </a:pPr>
            <a:r>
              <a:rPr b="0" i="0" lang="en-US" sz="1100" u="none" cap="none" strike="noStrike">
                <a:solidFill>
                  <a:schemeClr val="dk1"/>
                </a:solidFill>
                <a:latin typeface="Dosis"/>
                <a:ea typeface="Dosis"/>
                <a:cs typeface="Dosis"/>
                <a:sym typeface="Dosis"/>
              </a:rPr>
              <a:t>2. Business Insight dijadikan satu (bisa ditaruh depan) dan Rekomendasi ditaruh belakang</a:t>
            </a:r>
            <a:endParaRPr b="0" i="0" sz="1100" u="none" cap="none" strike="noStrike">
              <a:solidFill>
                <a:schemeClr val="dk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200"/>
              <a:buFont typeface="Arial"/>
              <a:buNone/>
            </a:pPr>
            <a:r>
              <a:rPr b="0" i="0" lang="en-US" sz="1100" u="none" cap="none" strike="noStrike">
                <a:solidFill>
                  <a:schemeClr val="dk1"/>
                </a:solidFill>
                <a:latin typeface="Dosis"/>
                <a:ea typeface="Dosis"/>
                <a:cs typeface="Dosis"/>
                <a:sym typeface="Dosis"/>
              </a:rPr>
              <a:t>3. Bagian yang terlalu teknikal dibuat seringkas mungkin dan lebih fokus membahasa Business Insight</a:t>
            </a:r>
            <a:endParaRPr/>
          </a:p>
          <a:p>
            <a:pPr indent="0" lvl="0" marL="0" marR="0" rtl="0" algn="l">
              <a:lnSpc>
                <a:spcPct val="100000"/>
              </a:lnSpc>
              <a:spcBef>
                <a:spcPts val="0"/>
              </a:spcBef>
              <a:spcAft>
                <a:spcPts val="0"/>
              </a:spcAft>
              <a:buClr>
                <a:srgbClr val="000000"/>
              </a:buClr>
              <a:buSzPts val="1200"/>
              <a:buFont typeface="Arial"/>
              <a:buNone/>
            </a:pPr>
            <a:r>
              <a:rPr b="0" i="0" lang="en-US" sz="1100" u="none" cap="none" strike="noStrike">
                <a:solidFill>
                  <a:schemeClr val="dk1"/>
                </a:solidFill>
                <a:latin typeface="Dosis"/>
                <a:ea typeface="Dosis"/>
                <a:cs typeface="Dosis"/>
                <a:sym typeface="Dosis"/>
              </a:rPr>
              <a:t>4. Untuk tiap fitur sebaiknya ada data Pipeline atau arahan step by step (before &amp; after)</a:t>
            </a:r>
            <a:endParaRPr/>
          </a:p>
          <a:p>
            <a:pPr indent="0" lvl="0" marL="0" marR="0" rtl="0" algn="l">
              <a:lnSpc>
                <a:spcPct val="100000"/>
              </a:lnSpc>
              <a:spcBef>
                <a:spcPts val="0"/>
              </a:spcBef>
              <a:spcAft>
                <a:spcPts val="0"/>
              </a:spcAft>
              <a:buClr>
                <a:srgbClr val="000000"/>
              </a:buClr>
              <a:buSzPts val="1200"/>
              <a:buFont typeface="Arial"/>
              <a:buNone/>
            </a:pPr>
            <a:r>
              <a:rPr b="0" i="0" lang="en-US" sz="1100" u="none" cap="none" strike="noStrike">
                <a:solidFill>
                  <a:schemeClr val="dk1"/>
                </a:solidFill>
                <a:latin typeface="Dosis"/>
                <a:ea typeface="Dosis"/>
                <a:cs typeface="Dosis"/>
                <a:sym typeface="Dosis"/>
              </a:rPr>
              <a:t>5. Modelling 1 di drop/skip saja dan untuk modelling di jelaskan tahapan/flow (pipeline) nya dan ditampilkan hasil resource nya.</a:t>
            </a:r>
            <a:endParaRPr/>
          </a:p>
          <a:p>
            <a:pPr indent="0" lvl="0" marL="0" marR="0" rtl="0" algn="l">
              <a:lnSpc>
                <a:spcPct val="100000"/>
              </a:lnSpc>
              <a:spcBef>
                <a:spcPts val="0"/>
              </a:spcBef>
              <a:spcAft>
                <a:spcPts val="0"/>
              </a:spcAft>
              <a:buClr>
                <a:srgbClr val="000000"/>
              </a:buClr>
              <a:buSzPts val="1200"/>
              <a:buFont typeface="Arial"/>
              <a:buNone/>
            </a:pPr>
            <a:r>
              <a:rPr b="0" i="0" lang="en-US" sz="1100" u="none" cap="none" strike="noStrike">
                <a:solidFill>
                  <a:schemeClr val="dk1"/>
                </a:solidFill>
                <a:latin typeface="Dosis"/>
                <a:ea typeface="Dosis"/>
                <a:cs typeface="Dosis"/>
                <a:sym typeface="Dosis"/>
              </a:rPr>
              <a:t>6. Business recommendation dibedakan sesuai dengan “unmerried” dan “married” </a:t>
            </a:r>
            <a:endParaRPr/>
          </a:p>
          <a:p>
            <a:pPr indent="0" lvl="0" marL="0" marR="0" rtl="0" algn="l">
              <a:lnSpc>
                <a:spcPct val="100000"/>
              </a:lnSpc>
              <a:spcBef>
                <a:spcPts val="0"/>
              </a:spcBef>
              <a:spcAft>
                <a:spcPts val="0"/>
              </a:spcAft>
              <a:buClr>
                <a:srgbClr val="000000"/>
              </a:buClr>
              <a:buSzPts val="1200"/>
              <a:buFont typeface="Arial"/>
              <a:buNone/>
            </a:pPr>
            <a:r>
              <a:rPr b="0" i="0" lang="en-US" sz="1100" u="none" cap="none" strike="noStrike">
                <a:solidFill>
                  <a:schemeClr val="dk1"/>
                </a:solidFill>
                <a:latin typeface="Dosis"/>
                <a:ea typeface="Dosis"/>
                <a:cs typeface="Dosis"/>
                <a:sym typeface="Dosis"/>
              </a:rPr>
              <a:t>7. Menghubungkan ML dari fitur importance yang mana insight nya bisa diajdikan fitur baru</a:t>
            </a:r>
            <a:endParaRPr b="0" i="0" sz="1100" u="none" cap="none" strike="noStrike">
              <a:solidFill>
                <a:schemeClr val="dk1"/>
              </a:solidFill>
              <a:latin typeface="Dosis"/>
              <a:ea typeface="Dosis"/>
              <a:cs typeface="Dosis"/>
              <a:sym typeface="Dosis"/>
            </a:endParaRPr>
          </a:p>
        </p:txBody>
      </p:sp>
      <p:sp>
        <p:nvSpPr>
          <p:cNvPr id="204" name="Google Shape;204;g1208c2aa670_0_273"/>
          <p:cNvSpPr/>
          <p:nvPr/>
        </p:nvSpPr>
        <p:spPr>
          <a:xfrm>
            <a:off x="228600" y="1385304"/>
            <a:ext cx="11768400" cy="1108800"/>
          </a:xfrm>
          <a:prstGeom prst="roundRect">
            <a:avLst>
              <a:gd fmla="val 3694" name="adj"/>
            </a:avLst>
          </a:prstGeom>
          <a:solidFill>
            <a:srgbClr val="F2F2F2"/>
          </a:solidFill>
          <a:ln cap="flat" cmpd="sng" w="38100">
            <a:solidFill>
              <a:srgbClr val="01AAB7"/>
            </a:solidFill>
            <a:prstDash val="solid"/>
            <a:miter lim="800000"/>
            <a:headEnd len="sm" w="sm" type="none"/>
            <a:tailEnd len="sm" w="sm" type="none"/>
          </a:ln>
          <a:effectLst>
            <a:outerShdw blurRad="1016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5" name="Google Shape;205;g1208c2aa670_0_273"/>
          <p:cNvSpPr txBox="1"/>
          <p:nvPr/>
        </p:nvSpPr>
        <p:spPr>
          <a:xfrm>
            <a:off x="375939" y="3565500"/>
            <a:ext cx="11460000" cy="1616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100" u="none" cap="none" strike="noStrike">
                <a:solidFill>
                  <a:schemeClr val="dk1"/>
                </a:solidFill>
                <a:latin typeface="Dosis"/>
                <a:ea typeface="Dosis"/>
                <a:cs typeface="Dosis"/>
                <a:sym typeface="Dosis"/>
              </a:rPr>
              <a:t>Hasil Diskusi:</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100" u="none" cap="none" strike="noStrike">
                <a:solidFill>
                  <a:schemeClr val="dk1"/>
                </a:solidFill>
                <a:latin typeface="Dosis"/>
                <a:ea typeface="Dosis"/>
                <a:cs typeface="Dosis"/>
                <a:sym typeface="Dosis"/>
              </a:rPr>
              <a:t>1. Untuk waktu presentasi bisa dipersingkat dengan ambil poin-poinnya saja.</a:t>
            </a:r>
            <a:endParaRPr b="0" i="0" sz="1100" u="none" cap="none" strike="noStrike">
              <a:solidFill>
                <a:schemeClr val="dk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200"/>
              <a:buFont typeface="Arial"/>
              <a:buNone/>
            </a:pPr>
            <a:r>
              <a:rPr b="0" i="0" lang="en-US" sz="1100" u="none" cap="none" strike="noStrike">
                <a:solidFill>
                  <a:schemeClr val="dk1"/>
                </a:solidFill>
                <a:latin typeface="Dosis"/>
                <a:ea typeface="Dosis"/>
                <a:cs typeface="Dosis"/>
                <a:sym typeface="Dosis"/>
              </a:rPr>
              <a:t>2. Untuk hasil analisis </a:t>
            </a:r>
            <a:r>
              <a:rPr lang="en-US" sz="1100">
                <a:solidFill>
                  <a:schemeClr val="dk1"/>
                </a:solidFill>
                <a:latin typeface="Dosis"/>
                <a:ea typeface="Dosis"/>
                <a:cs typeface="Dosis"/>
                <a:sym typeface="Dosis"/>
              </a:rPr>
              <a:t>EDA </a:t>
            </a:r>
            <a:r>
              <a:rPr b="0" i="0" lang="en-US" sz="1100" u="none" cap="none" strike="noStrike">
                <a:solidFill>
                  <a:schemeClr val="dk1"/>
                </a:solidFill>
                <a:latin typeface="Dosis"/>
                <a:ea typeface="Dosis"/>
                <a:cs typeface="Dosis"/>
                <a:sym typeface="Dosis"/>
              </a:rPr>
              <a:t>bisa disebelah di kurva dan tidak harus ditaruh semua.</a:t>
            </a:r>
            <a:endParaRPr b="0" i="0" sz="1100" u="none" cap="none" strike="noStrike">
              <a:solidFill>
                <a:schemeClr val="dk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200"/>
              <a:buFont typeface="Arial"/>
              <a:buNone/>
            </a:pPr>
            <a:r>
              <a:rPr b="0" i="0" lang="en-US" sz="1100" u="none" cap="none" strike="noStrike">
                <a:solidFill>
                  <a:schemeClr val="dk1"/>
                </a:solidFill>
                <a:latin typeface="Dosis"/>
                <a:ea typeface="Dosis"/>
                <a:cs typeface="Dosis"/>
                <a:sym typeface="Dosis"/>
              </a:rPr>
              <a:t>3. Data cleaning pastikan benar-benar clean terlebih dahulu untuk mendapatkan Insight </a:t>
            </a:r>
            <a:br>
              <a:rPr b="0" i="0" lang="en-US" sz="1100" u="none" cap="none" strike="noStrike">
                <a:solidFill>
                  <a:schemeClr val="dk1"/>
                </a:solidFill>
                <a:latin typeface="Dosis"/>
                <a:ea typeface="Dosis"/>
                <a:cs typeface="Dosis"/>
                <a:sym typeface="Dosis"/>
              </a:rPr>
            </a:br>
            <a:r>
              <a:rPr b="0" i="0" lang="en-US" sz="1100" u="none" cap="none" strike="noStrike">
                <a:solidFill>
                  <a:schemeClr val="dk1"/>
                </a:solidFill>
                <a:latin typeface="Dosis"/>
                <a:ea typeface="Dosis"/>
                <a:cs typeface="Dosis"/>
                <a:sym typeface="Dosis"/>
              </a:rPr>
              <a:t>4. Untuk modelling ditampilkan satu saja yang sudah di seleksi dan lebih optimal</a:t>
            </a:r>
            <a:endParaRPr/>
          </a:p>
          <a:p>
            <a:pPr indent="0" lvl="0" marL="0" marR="0" rtl="0" algn="l">
              <a:lnSpc>
                <a:spcPct val="100000"/>
              </a:lnSpc>
              <a:spcBef>
                <a:spcPts val="0"/>
              </a:spcBef>
              <a:spcAft>
                <a:spcPts val="0"/>
              </a:spcAft>
              <a:buClr>
                <a:srgbClr val="000000"/>
              </a:buClr>
              <a:buSzPts val="1200"/>
              <a:buFont typeface="Arial"/>
              <a:buNone/>
            </a:pPr>
            <a:r>
              <a:rPr b="0" i="0" lang="en-US" sz="1100" u="none" cap="none" strike="noStrike">
                <a:solidFill>
                  <a:schemeClr val="dk1"/>
                </a:solidFill>
                <a:latin typeface="Dosis"/>
                <a:ea typeface="Dosis"/>
                <a:cs typeface="Dosis"/>
                <a:sym typeface="Dosis"/>
              </a:rPr>
              <a:t>5. Bisa pake Modelling kedua karena dari sisi fitur lebih sedikit dan recall lebih tinggi</a:t>
            </a:r>
            <a:endParaRPr b="0" i="0" sz="1100" u="none" cap="none" strike="noStrike">
              <a:solidFill>
                <a:schemeClr val="dk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200"/>
              <a:buFont typeface="Arial"/>
              <a:buNone/>
            </a:pPr>
            <a:r>
              <a:rPr b="0" i="0" lang="en-US" sz="1100" u="none" cap="none" strike="noStrike">
                <a:solidFill>
                  <a:schemeClr val="dk1"/>
                </a:solidFill>
                <a:latin typeface="Dosis"/>
                <a:ea typeface="Dosis"/>
                <a:cs typeface="Dosis"/>
                <a:sym typeface="Dosis"/>
              </a:rPr>
              <a:t>6. Bisa membuat produk baru untuk “Couple”</a:t>
            </a:r>
            <a:endParaRPr/>
          </a:p>
          <a:p>
            <a:pPr indent="0" lvl="0" marL="0" marR="0" rtl="0" algn="l">
              <a:lnSpc>
                <a:spcPct val="100000"/>
              </a:lnSpc>
              <a:spcBef>
                <a:spcPts val="0"/>
              </a:spcBef>
              <a:spcAft>
                <a:spcPts val="0"/>
              </a:spcAft>
              <a:buClr>
                <a:srgbClr val="000000"/>
              </a:buClr>
              <a:buSzPts val="1200"/>
              <a:buFont typeface="Arial"/>
              <a:buNone/>
            </a:pPr>
            <a:r>
              <a:rPr b="0" i="0" lang="en-US" sz="1100" u="none" cap="none" strike="noStrike">
                <a:solidFill>
                  <a:schemeClr val="dk1"/>
                </a:solidFill>
                <a:latin typeface="Dosis"/>
                <a:ea typeface="Dosis"/>
                <a:cs typeface="Dosis"/>
                <a:sym typeface="Dosis"/>
              </a:rPr>
              <a:t>7. Memperjelas rekomendasi untuk potensial costumer</a:t>
            </a:r>
            <a:endParaRPr/>
          </a:p>
          <a:p>
            <a:pPr indent="0" lvl="0" marL="0" marR="0" rtl="0" algn="l">
              <a:lnSpc>
                <a:spcPct val="100000"/>
              </a:lnSpc>
              <a:spcBef>
                <a:spcPts val="0"/>
              </a:spcBef>
              <a:spcAft>
                <a:spcPts val="0"/>
              </a:spcAft>
              <a:buClr>
                <a:srgbClr val="000000"/>
              </a:buClr>
              <a:buSzPts val="1200"/>
              <a:buFont typeface="Arial"/>
              <a:buNone/>
            </a:pPr>
            <a:r>
              <a:t/>
            </a:r>
            <a:endParaRPr b="0" i="0" sz="1100" u="none" cap="none" strike="noStrike">
              <a:solidFill>
                <a:schemeClr val="dk1"/>
              </a:solidFill>
              <a:latin typeface="Dosis"/>
              <a:ea typeface="Dosis"/>
              <a:cs typeface="Dosis"/>
              <a:sym typeface="Dosis"/>
            </a:endParaRPr>
          </a:p>
        </p:txBody>
      </p:sp>
      <p:sp>
        <p:nvSpPr>
          <p:cNvPr id="206" name="Google Shape;206;g1208c2aa670_0_273"/>
          <p:cNvSpPr txBox="1"/>
          <p:nvPr/>
        </p:nvSpPr>
        <p:spPr>
          <a:xfrm>
            <a:off x="425450" y="1448703"/>
            <a:ext cx="11734800" cy="76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100" u="none" cap="none" strike="noStrike">
                <a:solidFill>
                  <a:schemeClr val="dk1"/>
                </a:solidFill>
                <a:latin typeface="Dosis"/>
                <a:ea typeface="Dosis"/>
                <a:cs typeface="Dosis"/>
                <a:sym typeface="Dosis"/>
              </a:rPr>
              <a:t>Pembagian tugas di stage ini:</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100" u="none" cap="none" strike="noStrike">
                <a:solidFill>
                  <a:schemeClr val="dk1"/>
                </a:solidFill>
                <a:latin typeface="Dosis"/>
                <a:ea typeface="Dosis"/>
                <a:cs typeface="Dosis"/>
                <a:sym typeface="Dosis"/>
              </a:rPr>
              <a:t>Nama:  Mardi, Yandri  – notulen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100" u="none" cap="none" strike="noStrike">
                <a:solidFill>
                  <a:schemeClr val="dk1"/>
                </a:solidFill>
                <a:latin typeface="Dosis"/>
                <a:ea typeface="Dosis"/>
                <a:cs typeface="Dosis"/>
                <a:sym typeface="Dosis"/>
              </a:rPr>
              <a:t>Nama: Abram, Indah, Cesil – laporan project</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100" u="none" cap="none" strike="noStrike">
                <a:solidFill>
                  <a:schemeClr val="dk1"/>
                </a:solidFill>
                <a:latin typeface="Dosis"/>
                <a:ea typeface="Dosis"/>
                <a:cs typeface="Dosis"/>
                <a:sym typeface="Dosis"/>
              </a:rPr>
              <a:t>Nama: Reza, Feri – source code </a:t>
            </a:r>
            <a:endParaRPr b="0" i="0" sz="11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2022-02-28T13:58:44Z</dcterms:created>
  <dc:creator>fnputri31@outlook.com</dc:creator>
</cp:coreProperties>
</file>